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91" r:id="rId6"/>
    <p:sldId id="281" r:id="rId7"/>
    <p:sldId id="262" r:id="rId8"/>
    <p:sldId id="287" r:id="rId9"/>
    <p:sldId id="273" r:id="rId10"/>
    <p:sldId id="292" r:id="rId11"/>
    <p:sldId id="276" r:id="rId12"/>
    <p:sldId id="293" r:id="rId13"/>
    <p:sldId id="294" r:id="rId14"/>
    <p:sldId id="295" r:id="rId15"/>
    <p:sldId id="296" r:id="rId16"/>
    <p:sldId id="297" r:id="rId17"/>
    <p:sldId id="290" r:id="rId1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80" autoAdjust="0"/>
    <p:restoredTop sz="92240" autoAdjust="0"/>
  </p:normalViewPr>
  <p:slideViewPr>
    <p:cSldViewPr snapToGrid="0">
      <p:cViewPr>
        <p:scale>
          <a:sx n="90" d="100"/>
          <a:sy n="90" d="100"/>
        </p:scale>
        <p:origin x="-1080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7CA67-5AE6-4A74-9BD0-ADDAE9AB926B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F6399-152C-4BDC-B05D-390183CC3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70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E96043C-BFAF-453A-B415-FD69E1D5AC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114F1D4-4F16-4339-934D-DBF2FEC170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5CED5D2-ABA9-4700-90EE-D4E073C68B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A7C6D3-7C6A-4970-83B8-8E07AB3CCB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4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1C3F8F2-C0EA-4C59-A95E-6974BEDE1E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4F10A83-5798-45A8-B295-5ED2A68EA4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78D1072-5A5E-46AF-9C93-627F001881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72B2A-1952-4624-84EB-8AD8B55D40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36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960D68C-398B-42EF-A2A6-39A381E5D8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DC6EDC0-6F64-4EEA-8B73-B4C1A0E55A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AA5C9CF3-2361-448B-81B0-DD8BE5B30B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86EE22-1EB0-490F-9284-95DD69065B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97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981360B-9C40-466D-8033-339EC65120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402B3B-8C6A-4E03-BE3C-7167ED8042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E42611B-EE93-42B8-A7B9-FE01E7D5F6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337DA5-3965-4F40-939A-560EF922A7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07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B73C718-3B65-41F7-94F6-17B000F35E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910ABCD-BD40-4108-A7DA-78B07A8D18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5C01CDC-7F36-43C0-AC0A-96FB1F21FA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393891-AD74-4554-A604-F916341CD79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60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B19D59FE-52B3-4A95-949C-6FA8424F7B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B9A90FDB-DCED-4172-80D5-5DC6C0E1A6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4D259AD2-AC23-4021-9EC0-26CDF7DE4E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5D8121-22A0-4901-909C-4BCF68BC613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133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xmlns="" id="{6FFED000-9F7B-4C90-BA42-0C775BEE83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xmlns="" id="{A3F33E72-0897-4968-BB47-59A5D42909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xmlns="" id="{43866044-8AD3-4E8B-81DA-B69A49B33B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40A171-7D13-4458-BD70-DDEAC6D72BD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66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xmlns="" id="{AA6C60B9-3F7E-4A2C-9D38-57E917C47F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xmlns="" id="{A69F31DC-1814-4D64-9C6D-B11CBC6AF9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xmlns="" id="{51EEA68F-2A7D-40C2-B9C9-D96AE1527D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480AEF-C795-4C15-A679-E70B4F55BB3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810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xmlns="" id="{9D1ADDD6-C011-47FB-801A-AAE89F4DF9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xmlns="" id="{A8229BC7-EB47-444D-87F7-2C288A5916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xmlns="" id="{D4314EE8-051B-4989-A152-FB51A3661A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98D633-49F4-42B3-8448-5337785B6F5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19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0600EF15-16F2-4BCB-9E01-5961339A5C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CA715DE5-95AC-43D2-B957-947FB1A295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E4349A03-6DE1-4EFB-B397-7219E0B8C2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FC2A66-1371-4094-9480-6D4115B810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14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xmlns="" id="{F1D974F2-85C3-430A-8A48-D4FFA054DF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xmlns="" id="{4AB1F02C-ADFD-489B-AC59-A921B49881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xmlns="" id="{5500301A-4EDC-42C8-8D9C-BE0ABAD82B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E99E85-700C-4EC2-9299-2569761A04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14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xmlns="" id="{CBCF3F0C-E34B-4C14-891A-8EAAE3FD4A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xmlns="" id="{177F7D2C-F329-4EEE-84DE-F0BAB96ED1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xmlns="" id="{D744226A-CA3E-4D68-8F67-A553FC65DC9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4781C75-A0BC-4759-B75E-916F64DD8CC5}" type="datetime1">
              <a:rPr lang="zh-CN" altLang="en-US"/>
              <a:pPr>
                <a:defRPr/>
              </a:pPr>
              <a:t>2019/9/3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xmlns="" id="{0D39F1ED-770B-4D86-A5E1-5ACC7D0C1CC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xmlns="" id="{5893D894-28B2-4FA9-9159-2779BDCC09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  <a:cs typeface="+mn-ea"/>
              </a:defRPr>
            </a:lvl1pPr>
          </a:lstStyle>
          <a:p>
            <a:fld id="{262FBD3C-C720-4D4D-8B2D-94230CE856DA}" type="slidenum">
              <a:rPr lang="zh-CN" altLang="en-US"/>
              <a:pPr/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oschina.ne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gzu-liyujiang/AndroidPick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5">
            <a:extLst>
              <a:ext uri="{FF2B5EF4-FFF2-40B4-BE49-F238E27FC236}">
                <a16:creationId xmlns:a16="http://schemas.microsoft.com/office/drawing/2014/main" xmlns="" id="{318DAEC0-7C9B-4863-AA74-721F3C057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01963"/>
            <a:ext cx="1300163" cy="850900"/>
          </a:xfrm>
          <a:custGeom>
            <a:avLst/>
            <a:gdLst>
              <a:gd name="T0" fmla="*/ 0 w 820"/>
              <a:gd name="T1" fmla="*/ 536 h 536"/>
              <a:gd name="T2" fmla="*/ 0 w 820"/>
              <a:gd name="T3" fmla="*/ 0 h 536"/>
              <a:gd name="T4" fmla="*/ 820 w 820"/>
              <a:gd name="T5" fmla="*/ 373 h 536"/>
              <a:gd name="T6" fmla="*/ 0 w 820"/>
              <a:gd name="T7" fmla="*/ 536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0" h="536">
                <a:moveTo>
                  <a:pt x="0" y="536"/>
                </a:moveTo>
                <a:lnTo>
                  <a:pt x="0" y="0"/>
                </a:lnTo>
                <a:lnTo>
                  <a:pt x="820" y="373"/>
                </a:lnTo>
                <a:lnTo>
                  <a:pt x="0" y="536"/>
                </a:lnTo>
                <a:close/>
              </a:path>
            </a:pathLst>
          </a:custGeom>
          <a:solidFill>
            <a:srgbClr val="E8CB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Freeform 6">
            <a:extLst>
              <a:ext uri="{FF2B5EF4-FFF2-40B4-BE49-F238E27FC236}">
                <a16:creationId xmlns:a16="http://schemas.microsoft.com/office/drawing/2014/main" xmlns="" id="{87EB2F38-1821-43D1-BA69-08E9DB0E5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44763"/>
            <a:ext cx="1846263" cy="1049337"/>
          </a:xfrm>
          <a:custGeom>
            <a:avLst/>
            <a:gdLst>
              <a:gd name="T0" fmla="*/ 0 w 1164"/>
              <a:gd name="T1" fmla="*/ 288 h 661"/>
              <a:gd name="T2" fmla="*/ 1164 w 1164"/>
              <a:gd name="T3" fmla="*/ 0 h 661"/>
              <a:gd name="T4" fmla="*/ 820 w 1164"/>
              <a:gd name="T5" fmla="*/ 661 h 661"/>
              <a:gd name="T6" fmla="*/ 0 w 1164"/>
              <a:gd name="T7" fmla="*/ 288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4" h="661">
                <a:moveTo>
                  <a:pt x="0" y="288"/>
                </a:moveTo>
                <a:lnTo>
                  <a:pt x="1164" y="0"/>
                </a:lnTo>
                <a:lnTo>
                  <a:pt x="820" y="661"/>
                </a:lnTo>
                <a:lnTo>
                  <a:pt x="0" y="288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6" name="Freeform 7">
            <a:extLst>
              <a:ext uri="{FF2B5EF4-FFF2-40B4-BE49-F238E27FC236}">
                <a16:creationId xmlns:a16="http://schemas.microsoft.com/office/drawing/2014/main" xmlns="" id="{93CCCE77-F98B-468E-B926-4098D8E87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2863"/>
            <a:ext cx="717550" cy="2290762"/>
          </a:xfrm>
          <a:custGeom>
            <a:avLst/>
            <a:gdLst>
              <a:gd name="T0" fmla="*/ 0 w 453"/>
              <a:gd name="T1" fmla="*/ 1443 h 1443"/>
              <a:gd name="T2" fmla="*/ 0 w 453"/>
              <a:gd name="T3" fmla="*/ 0 h 1443"/>
              <a:gd name="T4" fmla="*/ 453 w 453"/>
              <a:gd name="T5" fmla="*/ 981 h 1443"/>
              <a:gd name="T6" fmla="*/ 0 w 453"/>
              <a:gd name="T7" fmla="*/ 1443 h 1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1443">
                <a:moveTo>
                  <a:pt x="0" y="1443"/>
                </a:moveTo>
                <a:lnTo>
                  <a:pt x="0" y="0"/>
                </a:lnTo>
                <a:lnTo>
                  <a:pt x="453" y="981"/>
                </a:lnTo>
                <a:lnTo>
                  <a:pt x="0" y="1443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7" name="Freeform 8">
            <a:extLst>
              <a:ext uri="{FF2B5EF4-FFF2-40B4-BE49-F238E27FC236}">
                <a16:creationId xmlns:a16="http://schemas.microsoft.com/office/drawing/2014/main" xmlns="" id="{5C541501-1610-4387-9367-F952E2023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2863"/>
            <a:ext cx="2314575" cy="1557337"/>
          </a:xfrm>
          <a:custGeom>
            <a:avLst/>
            <a:gdLst>
              <a:gd name="T0" fmla="*/ 0 w 1459"/>
              <a:gd name="T1" fmla="*/ 0 h 981"/>
              <a:gd name="T2" fmla="*/ 1459 w 1459"/>
              <a:gd name="T3" fmla="*/ 251 h 981"/>
              <a:gd name="T4" fmla="*/ 453 w 1459"/>
              <a:gd name="T5" fmla="*/ 981 h 981"/>
              <a:gd name="T6" fmla="*/ 0 w 1459"/>
              <a:gd name="T7" fmla="*/ 0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9" h="981">
                <a:moveTo>
                  <a:pt x="0" y="0"/>
                </a:moveTo>
                <a:lnTo>
                  <a:pt x="1459" y="251"/>
                </a:lnTo>
                <a:lnTo>
                  <a:pt x="453" y="981"/>
                </a:lnTo>
                <a:lnTo>
                  <a:pt x="0" y="0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Freeform 9">
            <a:extLst>
              <a:ext uri="{FF2B5EF4-FFF2-40B4-BE49-F238E27FC236}">
                <a16:creationId xmlns:a16="http://schemas.microsoft.com/office/drawing/2014/main" xmlns="" id="{57971C23-A4E4-47F7-9140-02AB557B4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10200"/>
            <a:ext cx="717550" cy="1446213"/>
          </a:xfrm>
          <a:custGeom>
            <a:avLst/>
            <a:gdLst>
              <a:gd name="T0" fmla="*/ 453 w 453"/>
              <a:gd name="T1" fmla="*/ 0 h 911"/>
              <a:gd name="T2" fmla="*/ 391 w 453"/>
              <a:gd name="T3" fmla="*/ 911 h 911"/>
              <a:gd name="T4" fmla="*/ 0 w 453"/>
              <a:gd name="T5" fmla="*/ 462 h 911"/>
              <a:gd name="T6" fmla="*/ 453 w 453"/>
              <a:gd name="T7" fmla="*/ 0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3" h="911">
                <a:moveTo>
                  <a:pt x="453" y="0"/>
                </a:moveTo>
                <a:lnTo>
                  <a:pt x="391" y="911"/>
                </a:lnTo>
                <a:lnTo>
                  <a:pt x="0" y="462"/>
                </a:lnTo>
                <a:lnTo>
                  <a:pt x="453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9" name="Freeform 10">
            <a:extLst>
              <a:ext uri="{FF2B5EF4-FFF2-40B4-BE49-F238E27FC236}">
                <a16:creationId xmlns:a16="http://schemas.microsoft.com/office/drawing/2014/main" xmlns="" id="{9078729D-CF7E-4D23-A4C8-0655F907B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" y="5410200"/>
            <a:ext cx="1046163" cy="1446213"/>
          </a:xfrm>
          <a:custGeom>
            <a:avLst/>
            <a:gdLst>
              <a:gd name="T0" fmla="*/ 62 w 659"/>
              <a:gd name="T1" fmla="*/ 0 h 911"/>
              <a:gd name="T2" fmla="*/ 659 w 659"/>
              <a:gd name="T3" fmla="*/ 911 h 911"/>
              <a:gd name="T4" fmla="*/ 0 w 659"/>
              <a:gd name="T5" fmla="*/ 911 h 911"/>
              <a:gd name="T6" fmla="*/ 62 w 659"/>
              <a:gd name="T7" fmla="*/ 0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9" h="911">
                <a:moveTo>
                  <a:pt x="62" y="0"/>
                </a:moveTo>
                <a:lnTo>
                  <a:pt x="659" y="911"/>
                </a:lnTo>
                <a:lnTo>
                  <a:pt x="0" y="911"/>
                </a:lnTo>
                <a:lnTo>
                  <a:pt x="62" y="0"/>
                </a:lnTo>
                <a:close/>
              </a:path>
            </a:pathLst>
          </a:custGeom>
          <a:solidFill>
            <a:srgbClr val="AD23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0" name="Freeform 11">
            <a:extLst>
              <a:ext uri="{FF2B5EF4-FFF2-40B4-BE49-F238E27FC236}">
                <a16:creationId xmlns:a16="http://schemas.microsoft.com/office/drawing/2014/main" xmlns="" id="{706F24CC-DBB8-49DA-B321-D30040331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" y="5410200"/>
            <a:ext cx="1901825" cy="1446213"/>
          </a:xfrm>
          <a:custGeom>
            <a:avLst/>
            <a:gdLst>
              <a:gd name="T0" fmla="*/ 0 w 1198"/>
              <a:gd name="T1" fmla="*/ 0 h 911"/>
              <a:gd name="T2" fmla="*/ 1198 w 1198"/>
              <a:gd name="T3" fmla="*/ 911 h 911"/>
              <a:gd name="T4" fmla="*/ 597 w 1198"/>
              <a:gd name="T5" fmla="*/ 911 h 911"/>
              <a:gd name="T6" fmla="*/ 0 w 1198"/>
              <a:gd name="T7" fmla="*/ 0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8" h="911">
                <a:moveTo>
                  <a:pt x="0" y="0"/>
                </a:moveTo>
                <a:lnTo>
                  <a:pt x="1198" y="911"/>
                </a:lnTo>
                <a:lnTo>
                  <a:pt x="597" y="911"/>
                </a:lnTo>
                <a:lnTo>
                  <a:pt x="0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1" name="Freeform 12">
            <a:extLst>
              <a:ext uri="{FF2B5EF4-FFF2-40B4-BE49-F238E27FC236}">
                <a16:creationId xmlns:a16="http://schemas.microsoft.com/office/drawing/2014/main" xmlns="" id="{1A3F432A-8E78-432A-AF97-B98A26794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" y="5410200"/>
            <a:ext cx="2022475" cy="1446213"/>
          </a:xfrm>
          <a:custGeom>
            <a:avLst/>
            <a:gdLst>
              <a:gd name="T0" fmla="*/ 1198 w 1274"/>
              <a:gd name="T1" fmla="*/ 911 h 911"/>
              <a:gd name="T2" fmla="*/ 1274 w 1274"/>
              <a:gd name="T3" fmla="*/ 107 h 911"/>
              <a:gd name="T4" fmla="*/ 0 w 1274"/>
              <a:gd name="T5" fmla="*/ 0 h 911"/>
              <a:gd name="T6" fmla="*/ 1198 w 1274"/>
              <a:gd name="T7" fmla="*/ 911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4" h="911">
                <a:moveTo>
                  <a:pt x="1198" y="911"/>
                </a:moveTo>
                <a:lnTo>
                  <a:pt x="1274" y="107"/>
                </a:lnTo>
                <a:lnTo>
                  <a:pt x="0" y="0"/>
                </a:lnTo>
                <a:lnTo>
                  <a:pt x="1198" y="911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2" name="Freeform 13">
            <a:extLst>
              <a:ext uri="{FF2B5EF4-FFF2-40B4-BE49-F238E27FC236}">
                <a16:creationId xmlns:a16="http://schemas.microsoft.com/office/drawing/2014/main" xmlns="" id="{22291304-576B-438A-944E-349F63F26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" y="4251325"/>
            <a:ext cx="2022475" cy="1328738"/>
          </a:xfrm>
          <a:custGeom>
            <a:avLst/>
            <a:gdLst>
              <a:gd name="T0" fmla="*/ 1006 w 1274"/>
              <a:gd name="T1" fmla="*/ 0 h 837"/>
              <a:gd name="T2" fmla="*/ 0 w 1274"/>
              <a:gd name="T3" fmla="*/ 730 h 837"/>
              <a:gd name="T4" fmla="*/ 1274 w 1274"/>
              <a:gd name="T5" fmla="*/ 837 h 837"/>
              <a:gd name="T6" fmla="*/ 1006 w 1274"/>
              <a:gd name="T7" fmla="*/ 0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4" h="837">
                <a:moveTo>
                  <a:pt x="1006" y="0"/>
                </a:moveTo>
                <a:lnTo>
                  <a:pt x="0" y="730"/>
                </a:lnTo>
                <a:lnTo>
                  <a:pt x="1274" y="837"/>
                </a:lnTo>
                <a:lnTo>
                  <a:pt x="1006" y="0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3" name="Freeform 14">
            <a:extLst>
              <a:ext uri="{FF2B5EF4-FFF2-40B4-BE49-F238E27FC236}">
                <a16:creationId xmlns:a16="http://schemas.microsoft.com/office/drawing/2014/main" xmlns="" id="{AE5F2211-B643-4EFA-AF1F-7D384064C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4251325"/>
            <a:ext cx="1555750" cy="1627188"/>
          </a:xfrm>
          <a:custGeom>
            <a:avLst/>
            <a:gdLst>
              <a:gd name="T0" fmla="*/ 0 w 980"/>
              <a:gd name="T1" fmla="*/ 0 h 1025"/>
              <a:gd name="T2" fmla="*/ 980 w 980"/>
              <a:gd name="T3" fmla="*/ 1025 h 1025"/>
              <a:gd name="T4" fmla="*/ 268 w 980"/>
              <a:gd name="T5" fmla="*/ 837 h 1025"/>
              <a:gd name="T6" fmla="*/ 0 w 980"/>
              <a:gd name="T7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0" h="1025">
                <a:moveTo>
                  <a:pt x="0" y="0"/>
                </a:moveTo>
                <a:lnTo>
                  <a:pt x="980" y="1025"/>
                </a:lnTo>
                <a:lnTo>
                  <a:pt x="268" y="837"/>
                </a:lnTo>
                <a:lnTo>
                  <a:pt x="0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4" name="Freeform 15">
            <a:extLst>
              <a:ext uri="{FF2B5EF4-FFF2-40B4-BE49-F238E27FC236}">
                <a16:creationId xmlns:a16="http://schemas.microsoft.com/office/drawing/2014/main" xmlns="" id="{E7EFAEC6-97B4-4647-986E-8007078A3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3417888"/>
            <a:ext cx="1555750" cy="2460625"/>
          </a:xfrm>
          <a:custGeom>
            <a:avLst/>
            <a:gdLst>
              <a:gd name="T0" fmla="*/ 0 w 980"/>
              <a:gd name="T1" fmla="*/ 525 h 1550"/>
              <a:gd name="T2" fmla="*/ 569 w 980"/>
              <a:gd name="T3" fmla="*/ 0 h 1550"/>
              <a:gd name="T4" fmla="*/ 980 w 980"/>
              <a:gd name="T5" fmla="*/ 1550 h 1550"/>
              <a:gd name="T6" fmla="*/ 0 w 980"/>
              <a:gd name="T7" fmla="*/ 525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0" h="1550">
                <a:moveTo>
                  <a:pt x="0" y="525"/>
                </a:moveTo>
                <a:lnTo>
                  <a:pt x="569" y="0"/>
                </a:lnTo>
                <a:lnTo>
                  <a:pt x="980" y="1550"/>
                </a:lnTo>
                <a:lnTo>
                  <a:pt x="0" y="525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5" name="Freeform 16">
            <a:extLst>
              <a:ext uri="{FF2B5EF4-FFF2-40B4-BE49-F238E27FC236}">
                <a16:creationId xmlns:a16="http://schemas.microsoft.com/office/drawing/2014/main" xmlns="" id="{18FC32C1-0F88-4365-A518-D89DBE673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3417888"/>
            <a:ext cx="930275" cy="2460625"/>
          </a:xfrm>
          <a:custGeom>
            <a:avLst/>
            <a:gdLst>
              <a:gd name="T0" fmla="*/ 0 w 586"/>
              <a:gd name="T1" fmla="*/ 0 h 1550"/>
              <a:gd name="T2" fmla="*/ 586 w 586"/>
              <a:gd name="T3" fmla="*/ 378 h 1550"/>
              <a:gd name="T4" fmla="*/ 411 w 586"/>
              <a:gd name="T5" fmla="*/ 1550 h 1550"/>
              <a:gd name="T6" fmla="*/ 0 w 586"/>
              <a:gd name="T7" fmla="*/ 0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6" h="1550">
                <a:moveTo>
                  <a:pt x="0" y="0"/>
                </a:moveTo>
                <a:lnTo>
                  <a:pt x="586" y="378"/>
                </a:lnTo>
                <a:lnTo>
                  <a:pt x="411" y="1550"/>
                </a:lnTo>
                <a:lnTo>
                  <a:pt x="0" y="0"/>
                </a:lnTo>
                <a:close/>
              </a:path>
            </a:pathLst>
          </a:custGeom>
          <a:solidFill>
            <a:srgbClr val="9522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6" name="Freeform 17">
            <a:extLst>
              <a:ext uri="{FF2B5EF4-FFF2-40B4-BE49-F238E27FC236}">
                <a16:creationId xmlns:a16="http://schemas.microsoft.com/office/drawing/2014/main" xmlns="" id="{2539F029-DDAB-48F2-8505-32D590062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025" y="5580063"/>
            <a:ext cx="1606550" cy="1276350"/>
          </a:xfrm>
          <a:custGeom>
            <a:avLst/>
            <a:gdLst>
              <a:gd name="T0" fmla="*/ 0 w 1012"/>
              <a:gd name="T1" fmla="*/ 0 h 804"/>
              <a:gd name="T2" fmla="*/ 1012 w 1012"/>
              <a:gd name="T3" fmla="*/ 804 h 804"/>
              <a:gd name="T4" fmla="*/ 712 w 1012"/>
              <a:gd name="T5" fmla="*/ 188 h 804"/>
              <a:gd name="T6" fmla="*/ 0 w 1012"/>
              <a:gd name="T7" fmla="*/ 0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2" h="804">
                <a:moveTo>
                  <a:pt x="0" y="0"/>
                </a:moveTo>
                <a:lnTo>
                  <a:pt x="1012" y="804"/>
                </a:lnTo>
                <a:lnTo>
                  <a:pt x="712" y="188"/>
                </a:lnTo>
                <a:lnTo>
                  <a:pt x="0" y="0"/>
                </a:lnTo>
                <a:close/>
              </a:path>
            </a:pathLst>
          </a:custGeom>
          <a:solidFill>
            <a:srgbClr val="B62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7" name="Freeform 18">
            <a:extLst>
              <a:ext uri="{FF2B5EF4-FFF2-40B4-BE49-F238E27FC236}">
                <a16:creationId xmlns:a16="http://schemas.microsoft.com/office/drawing/2014/main" xmlns="" id="{2318BF71-80C4-49F4-92F2-770DDADCE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5" y="5580063"/>
            <a:ext cx="1727200" cy="1276350"/>
          </a:xfrm>
          <a:custGeom>
            <a:avLst/>
            <a:gdLst>
              <a:gd name="T0" fmla="*/ 0 w 1088"/>
              <a:gd name="T1" fmla="*/ 804 h 804"/>
              <a:gd name="T2" fmla="*/ 1088 w 1088"/>
              <a:gd name="T3" fmla="*/ 804 h 804"/>
              <a:gd name="T4" fmla="*/ 76 w 1088"/>
              <a:gd name="T5" fmla="*/ 0 h 804"/>
              <a:gd name="T6" fmla="*/ 0 w 1088"/>
              <a:gd name="T7" fmla="*/ 804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8" h="804">
                <a:moveTo>
                  <a:pt x="0" y="804"/>
                </a:moveTo>
                <a:lnTo>
                  <a:pt x="1088" y="804"/>
                </a:lnTo>
                <a:lnTo>
                  <a:pt x="76" y="0"/>
                </a:lnTo>
                <a:lnTo>
                  <a:pt x="0" y="804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8" name="Freeform 19">
            <a:extLst>
              <a:ext uri="{FF2B5EF4-FFF2-40B4-BE49-F238E27FC236}">
                <a16:creationId xmlns:a16="http://schemas.microsoft.com/office/drawing/2014/main" xmlns="" id="{AEA9C597-7516-4171-892D-4C4DAA282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325" y="3925888"/>
            <a:ext cx="1893888" cy="1952625"/>
          </a:xfrm>
          <a:custGeom>
            <a:avLst/>
            <a:gdLst>
              <a:gd name="T0" fmla="*/ 175 w 1193"/>
              <a:gd name="T1" fmla="*/ 58 h 1230"/>
              <a:gd name="T2" fmla="*/ 1193 w 1193"/>
              <a:gd name="T3" fmla="*/ 0 h 1230"/>
              <a:gd name="T4" fmla="*/ 0 w 1193"/>
              <a:gd name="T5" fmla="*/ 1230 h 1230"/>
              <a:gd name="T6" fmla="*/ 175 w 1193"/>
              <a:gd name="T7" fmla="*/ 58 h 1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3" h="1230">
                <a:moveTo>
                  <a:pt x="175" y="58"/>
                </a:moveTo>
                <a:lnTo>
                  <a:pt x="1193" y="0"/>
                </a:lnTo>
                <a:lnTo>
                  <a:pt x="0" y="1230"/>
                </a:lnTo>
                <a:lnTo>
                  <a:pt x="175" y="58"/>
                </a:lnTo>
                <a:close/>
              </a:path>
            </a:pathLst>
          </a:custGeom>
          <a:solidFill>
            <a:srgbClr val="7C4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9" name="Freeform 20">
            <a:extLst>
              <a:ext uri="{FF2B5EF4-FFF2-40B4-BE49-F238E27FC236}">
                <a16:creationId xmlns:a16="http://schemas.microsoft.com/office/drawing/2014/main" xmlns="" id="{BC3FBD2F-57E5-4133-B230-BED20022E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325" y="3925888"/>
            <a:ext cx="1893888" cy="2930525"/>
          </a:xfrm>
          <a:custGeom>
            <a:avLst/>
            <a:gdLst>
              <a:gd name="T0" fmla="*/ 300 w 1193"/>
              <a:gd name="T1" fmla="*/ 1846 h 1846"/>
              <a:gd name="T2" fmla="*/ 1193 w 1193"/>
              <a:gd name="T3" fmla="*/ 0 h 1846"/>
              <a:gd name="T4" fmla="*/ 0 w 1193"/>
              <a:gd name="T5" fmla="*/ 1230 h 1846"/>
              <a:gd name="T6" fmla="*/ 300 w 1193"/>
              <a:gd name="T7" fmla="*/ 1846 h 1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3" h="1846">
                <a:moveTo>
                  <a:pt x="300" y="1846"/>
                </a:moveTo>
                <a:lnTo>
                  <a:pt x="1193" y="0"/>
                </a:lnTo>
                <a:lnTo>
                  <a:pt x="0" y="1230"/>
                </a:lnTo>
                <a:lnTo>
                  <a:pt x="300" y="1846"/>
                </a:lnTo>
                <a:close/>
              </a:path>
            </a:pathLst>
          </a:custGeom>
          <a:solidFill>
            <a:srgbClr val="5242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0" name="Freeform 21">
            <a:extLst>
              <a:ext uri="{FF2B5EF4-FFF2-40B4-BE49-F238E27FC236}">
                <a16:creationId xmlns:a16="http://schemas.microsoft.com/office/drawing/2014/main" xmlns="" id="{F96E01BE-A444-4FA7-B7E3-5FEF4D965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2930525"/>
            <a:ext cx="427037" cy="508000"/>
          </a:xfrm>
          <a:custGeom>
            <a:avLst/>
            <a:gdLst>
              <a:gd name="T0" fmla="*/ 130 w 269"/>
              <a:gd name="T1" fmla="*/ 0 h 320"/>
              <a:gd name="T2" fmla="*/ 0 w 269"/>
              <a:gd name="T3" fmla="*/ 320 h 320"/>
              <a:gd name="T4" fmla="*/ 269 w 269"/>
              <a:gd name="T5" fmla="*/ 180 h 320"/>
              <a:gd name="T6" fmla="*/ 130 w 269"/>
              <a:gd name="T7" fmla="*/ 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9" h="320">
                <a:moveTo>
                  <a:pt x="130" y="0"/>
                </a:moveTo>
                <a:lnTo>
                  <a:pt x="0" y="320"/>
                </a:lnTo>
                <a:lnTo>
                  <a:pt x="269" y="180"/>
                </a:lnTo>
                <a:lnTo>
                  <a:pt x="130" y="0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1" name="Freeform 22">
            <a:extLst>
              <a:ext uri="{FF2B5EF4-FFF2-40B4-BE49-F238E27FC236}">
                <a16:creationId xmlns:a16="http://schemas.microsoft.com/office/drawing/2014/main" xmlns="" id="{40DD4B81-8319-4320-B382-8D1440E1C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3216275"/>
            <a:ext cx="427037" cy="322263"/>
          </a:xfrm>
          <a:custGeom>
            <a:avLst/>
            <a:gdLst>
              <a:gd name="T0" fmla="*/ 0 w 269"/>
              <a:gd name="T1" fmla="*/ 140 h 203"/>
              <a:gd name="T2" fmla="*/ 264 w 269"/>
              <a:gd name="T3" fmla="*/ 203 h 203"/>
              <a:gd name="T4" fmla="*/ 269 w 269"/>
              <a:gd name="T5" fmla="*/ 0 h 203"/>
              <a:gd name="T6" fmla="*/ 0 w 269"/>
              <a:gd name="T7" fmla="*/ 14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9" h="203">
                <a:moveTo>
                  <a:pt x="0" y="140"/>
                </a:moveTo>
                <a:lnTo>
                  <a:pt x="264" y="203"/>
                </a:lnTo>
                <a:lnTo>
                  <a:pt x="269" y="0"/>
                </a:lnTo>
                <a:lnTo>
                  <a:pt x="0" y="140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2" name="Freeform 23">
            <a:extLst>
              <a:ext uri="{FF2B5EF4-FFF2-40B4-BE49-F238E27FC236}">
                <a16:creationId xmlns:a16="http://schemas.microsoft.com/office/drawing/2014/main" xmlns="" id="{BB04A619-2C5B-41F8-BC71-0BC9E9FED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43625"/>
            <a:ext cx="619125" cy="712788"/>
          </a:xfrm>
          <a:custGeom>
            <a:avLst/>
            <a:gdLst>
              <a:gd name="T0" fmla="*/ 391 w 391"/>
              <a:gd name="T1" fmla="*/ 449 h 449"/>
              <a:gd name="T2" fmla="*/ 0 w 391"/>
              <a:gd name="T3" fmla="*/ 449 h 449"/>
              <a:gd name="T4" fmla="*/ 0 w 391"/>
              <a:gd name="T5" fmla="*/ 0 h 449"/>
              <a:gd name="T6" fmla="*/ 391 w 391"/>
              <a:gd name="T7" fmla="*/ 449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1" h="449">
                <a:moveTo>
                  <a:pt x="391" y="449"/>
                </a:moveTo>
                <a:lnTo>
                  <a:pt x="0" y="449"/>
                </a:lnTo>
                <a:lnTo>
                  <a:pt x="0" y="0"/>
                </a:lnTo>
                <a:lnTo>
                  <a:pt x="391" y="449"/>
                </a:lnTo>
                <a:close/>
              </a:path>
            </a:pathLst>
          </a:custGeom>
          <a:solidFill>
            <a:srgbClr val="E25A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3" name="Freeform 24">
            <a:extLst>
              <a:ext uri="{FF2B5EF4-FFF2-40B4-BE49-F238E27FC236}">
                <a16:creationId xmlns:a16="http://schemas.microsoft.com/office/drawing/2014/main" xmlns="" id="{CB3391FB-6AB6-43F4-82D6-F8BD5A419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75038"/>
            <a:ext cx="2314575" cy="776287"/>
          </a:xfrm>
          <a:custGeom>
            <a:avLst/>
            <a:gdLst>
              <a:gd name="T0" fmla="*/ 1459 w 1459"/>
              <a:gd name="T1" fmla="*/ 489 h 489"/>
              <a:gd name="T2" fmla="*/ 1019 w 1459"/>
              <a:gd name="T3" fmla="*/ 0 h 489"/>
              <a:gd name="T4" fmla="*/ 0 w 1459"/>
              <a:gd name="T5" fmla="*/ 238 h 489"/>
              <a:gd name="T6" fmla="*/ 1459 w 1459"/>
              <a:gd name="T7" fmla="*/ 489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9" h="489">
                <a:moveTo>
                  <a:pt x="1459" y="489"/>
                </a:moveTo>
                <a:lnTo>
                  <a:pt x="1019" y="0"/>
                </a:lnTo>
                <a:lnTo>
                  <a:pt x="0" y="238"/>
                </a:lnTo>
                <a:lnTo>
                  <a:pt x="1459" y="489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4" name="Freeform 25">
            <a:extLst>
              <a:ext uri="{FF2B5EF4-FFF2-40B4-BE49-F238E27FC236}">
                <a16:creationId xmlns:a16="http://schemas.microsoft.com/office/drawing/2014/main" xmlns="" id="{3A6104D8-C0F9-4BFB-BFCE-B0045120A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44763"/>
            <a:ext cx="1846263" cy="1308100"/>
          </a:xfrm>
          <a:custGeom>
            <a:avLst/>
            <a:gdLst>
              <a:gd name="T0" fmla="*/ 1019 w 1164"/>
              <a:gd name="T1" fmla="*/ 586 h 824"/>
              <a:gd name="T2" fmla="*/ 1164 w 1164"/>
              <a:gd name="T3" fmla="*/ 0 h 824"/>
              <a:gd name="T4" fmla="*/ 0 w 1164"/>
              <a:gd name="T5" fmla="*/ 824 h 824"/>
              <a:gd name="T6" fmla="*/ 1019 w 1164"/>
              <a:gd name="T7" fmla="*/ 586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4" h="824">
                <a:moveTo>
                  <a:pt x="1019" y="586"/>
                </a:moveTo>
                <a:lnTo>
                  <a:pt x="1164" y="0"/>
                </a:lnTo>
                <a:lnTo>
                  <a:pt x="0" y="824"/>
                </a:lnTo>
                <a:lnTo>
                  <a:pt x="1019" y="586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5" name="Freeform 26">
            <a:extLst>
              <a:ext uri="{FF2B5EF4-FFF2-40B4-BE49-F238E27FC236}">
                <a16:creationId xmlns:a16="http://schemas.microsoft.com/office/drawing/2014/main" xmlns="" id="{6C2786C7-74E1-4B8F-BB09-D4B8341C9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47863"/>
            <a:ext cx="1846263" cy="1054100"/>
          </a:xfrm>
          <a:custGeom>
            <a:avLst/>
            <a:gdLst>
              <a:gd name="T0" fmla="*/ 0 w 1164"/>
              <a:gd name="T1" fmla="*/ 664 h 664"/>
              <a:gd name="T2" fmla="*/ 0 w 1164"/>
              <a:gd name="T3" fmla="*/ 0 h 664"/>
              <a:gd name="T4" fmla="*/ 1164 w 1164"/>
              <a:gd name="T5" fmla="*/ 376 h 664"/>
              <a:gd name="T6" fmla="*/ 0 w 1164"/>
              <a:gd name="T7" fmla="*/ 664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4" h="664">
                <a:moveTo>
                  <a:pt x="0" y="664"/>
                </a:moveTo>
                <a:lnTo>
                  <a:pt x="0" y="0"/>
                </a:lnTo>
                <a:lnTo>
                  <a:pt x="1164" y="376"/>
                </a:lnTo>
                <a:lnTo>
                  <a:pt x="0" y="664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6" name="Freeform 27">
            <a:extLst>
              <a:ext uri="{FF2B5EF4-FFF2-40B4-BE49-F238E27FC236}">
                <a16:creationId xmlns:a16="http://schemas.microsoft.com/office/drawing/2014/main" xmlns="" id="{E939B71B-BBA7-4DF8-9AEB-95268A42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03525"/>
            <a:ext cx="1366838" cy="895350"/>
          </a:xfrm>
          <a:custGeom>
            <a:avLst/>
            <a:gdLst>
              <a:gd name="T0" fmla="*/ 0 w 862"/>
              <a:gd name="T1" fmla="*/ 564 h 564"/>
              <a:gd name="T2" fmla="*/ 0 w 862"/>
              <a:gd name="T3" fmla="*/ 0 h 564"/>
              <a:gd name="T4" fmla="*/ 862 w 862"/>
              <a:gd name="T5" fmla="*/ 392 h 564"/>
              <a:gd name="T6" fmla="*/ 0 w 862"/>
              <a:gd name="T7" fmla="*/ 564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2" h="564">
                <a:moveTo>
                  <a:pt x="0" y="564"/>
                </a:moveTo>
                <a:lnTo>
                  <a:pt x="0" y="0"/>
                </a:lnTo>
                <a:lnTo>
                  <a:pt x="862" y="392"/>
                </a:lnTo>
                <a:lnTo>
                  <a:pt x="0" y="564"/>
                </a:lnTo>
                <a:close/>
              </a:path>
            </a:pathLst>
          </a:custGeom>
          <a:solidFill>
            <a:srgbClr val="E8CB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7" name="Freeform 28">
            <a:extLst>
              <a:ext uri="{FF2B5EF4-FFF2-40B4-BE49-F238E27FC236}">
                <a16:creationId xmlns:a16="http://schemas.microsoft.com/office/drawing/2014/main" xmlns="" id="{7F499758-5830-42BB-87D9-039888155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4100"/>
            <a:ext cx="1939925" cy="1101725"/>
          </a:xfrm>
          <a:custGeom>
            <a:avLst/>
            <a:gdLst>
              <a:gd name="T0" fmla="*/ 0 w 1223"/>
              <a:gd name="T1" fmla="*/ 302 h 694"/>
              <a:gd name="T2" fmla="*/ 1223 w 1223"/>
              <a:gd name="T3" fmla="*/ 0 h 694"/>
              <a:gd name="T4" fmla="*/ 862 w 1223"/>
              <a:gd name="T5" fmla="*/ 694 h 694"/>
              <a:gd name="T6" fmla="*/ 0 w 1223"/>
              <a:gd name="T7" fmla="*/ 302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3" h="694">
                <a:moveTo>
                  <a:pt x="0" y="302"/>
                </a:moveTo>
                <a:lnTo>
                  <a:pt x="1223" y="0"/>
                </a:lnTo>
                <a:lnTo>
                  <a:pt x="862" y="694"/>
                </a:lnTo>
                <a:lnTo>
                  <a:pt x="0" y="302"/>
                </a:lnTo>
                <a:close/>
              </a:path>
            </a:pathLst>
          </a:custGeom>
          <a:solidFill>
            <a:srgbClr val="F8B6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8" name="Freeform 29">
            <a:extLst>
              <a:ext uri="{FF2B5EF4-FFF2-40B4-BE49-F238E27FC236}">
                <a16:creationId xmlns:a16="http://schemas.microsoft.com/office/drawing/2014/main" xmlns="" id="{3F210C04-96DD-4C46-85C7-B68AA0924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98875"/>
            <a:ext cx="754063" cy="2408238"/>
          </a:xfrm>
          <a:custGeom>
            <a:avLst/>
            <a:gdLst>
              <a:gd name="T0" fmla="*/ 0 w 476"/>
              <a:gd name="T1" fmla="*/ 1517 h 1517"/>
              <a:gd name="T2" fmla="*/ 0 w 476"/>
              <a:gd name="T3" fmla="*/ 0 h 1517"/>
              <a:gd name="T4" fmla="*/ 476 w 476"/>
              <a:gd name="T5" fmla="*/ 1031 h 1517"/>
              <a:gd name="T6" fmla="*/ 0 w 476"/>
              <a:gd name="T7" fmla="*/ 1517 h 1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6" h="1517">
                <a:moveTo>
                  <a:pt x="0" y="1517"/>
                </a:moveTo>
                <a:lnTo>
                  <a:pt x="0" y="0"/>
                </a:lnTo>
                <a:lnTo>
                  <a:pt x="476" y="1031"/>
                </a:lnTo>
                <a:lnTo>
                  <a:pt x="0" y="1517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9" name="Freeform 30">
            <a:extLst>
              <a:ext uri="{FF2B5EF4-FFF2-40B4-BE49-F238E27FC236}">
                <a16:creationId xmlns:a16="http://schemas.microsoft.com/office/drawing/2014/main" xmlns="" id="{D62FB426-A7A4-41B6-8FEE-1224B138B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98875"/>
            <a:ext cx="2433638" cy="1636713"/>
          </a:xfrm>
          <a:custGeom>
            <a:avLst/>
            <a:gdLst>
              <a:gd name="T0" fmla="*/ 0 w 1534"/>
              <a:gd name="T1" fmla="*/ 0 h 1031"/>
              <a:gd name="T2" fmla="*/ 1534 w 1534"/>
              <a:gd name="T3" fmla="*/ 264 h 1031"/>
              <a:gd name="T4" fmla="*/ 476 w 1534"/>
              <a:gd name="T5" fmla="*/ 1031 h 1031"/>
              <a:gd name="T6" fmla="*/ 0 w 1534"/>
              <a:gd name="T7" fmla="*/ 0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4" h="1031">
                <a:moveTo>
                  <a:pt x="0" y="0"/>
                </a:moveTo>
                <a:lnTo>
                  <a:pt x="1534" y="264"/>
                </a:lnTo>
                <a:lnTo>
                  <a:pt x="476" y="1031"/>
                </a:lnTo>
                <a:lnTo>
                  <a:pt x="0" y="0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0" name="Freeform 31">
            <a:extLst>
              <a:ext uri="{FF2B5EF4-FFF2-40B4-BE49-F238E27FC236}">
                <a16:creationId xmlns:a16="http://schemas.microsoft.com/office/drawing/2014/main" xmlns="" id="{04C2BF1B-50DE-4773-9E24-260D262BE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5588"/>
            <a:ext cx="754063" cy="1520825"/>
          </a:xfrm>
          <a:custGeom>
            <a:avLst/>
            <a:gdLst>
              <a:gd name="T0" fmla="*/ 476 w 476"/>
              <a:gd name="T1" fmla="*/ 0 h 958"/>
              <a:gd name="T2" fmla="*/ 411 w 476"/>
              <a:gd name="T3" fmla="*/ 958 h 958"/>
              <a:gd name="T4" fmla="*/ 0 w 476"/>
              <a:gd name="T5" fmla="*/ 486 h 958"/>
              <a:gd name="T6" fmla="*/ 476 w 476"/>
              <a:gd name="T7" fmla="*/ 0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6" h="958">
                <a:moveTo>
                  <a:pt x="476" y="0"/>
                </a:moveTo>
                <a:lnTo>
                  <a:pt x="411" y="958"/>
                </a:lnTo>
                <a:lnTo>
                  <a:pt x="0" y="486"/>
                </a:lnTo>
                <a:lnTo>
                  <a:pt x="476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1" name="Freeform 32">
            <a:extLst>
              <a:ext uri="{FF2B5EF4-FFF2-40B4-BE49-F238E27FC236}">
                <a16:creationId xmlns:a16="http://schemas.microsoft.com/office/drawing/2014/main" xmlns="" id="{292CBF1B-7027-4F85-991E-DD42718E2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5335588"/>
            <a:ext cx="1098550" cy="1520825"/>
          </a:xfrm>
          <a:custGeom>
            <a:avLst/>
            <a:gdLst>
              <a:gd name="T0" fmla="*/ 65 w 692"/>
              <a:gd name="T1" fmla="*/ 0 h 958"/>
              <a:gd name="T2" fmla="*/ 692 w 692"/>
              <a:gd name="T3" fmla="*/ 958 h 958"/>
              <a:gd name="T4" fmla="*/ 0 w 692"/>
              <a:gd name="T5" fmla="*/ 958 h 958"/>
              <a:gd name="T6" fmla="*/ 65 w 692"/>
              <a:gd name="T7" fmla="*/ 0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2" h="958">
                <a:moveTo>
                  <a:pt x="65" y="0"/>
                </a:moveTo>
                <a:lnTo>
                  <a:pt x="692" y="958"/>
                </a:lnTo>
                <a:lnTo>
                  <a:pt x="0" y="958"/>
                </a:lnTo>
                <a:lnTo>
                  <a:pt x="65" y="0"/>
                </a:lnTo>
                <a:close/>
              </a:path>
            </a:pathLst>
          </a:custGeom>
          <a:solidFill>
            <a:srgbClr val="AD23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2" name="Freeform 33">
            <a:extLst>
              <a:ext uri="{FF2B5EF4-FFF2-40B4-BE49-F238E27FC236}">
                <a16:creationId xmlns:a16="http://schemas.microsoft.com/office/drawing/2014/main" xmlns="" id="{1B52EB79-108D-45A6-A865-9D66D23AE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5335588"/>
            <a:ext cx="2000250" cy="1520825"/>
          </a:xfrm>
          <a:custGeom>
            <a:avLst/>
            <a:gdLst>
              <a:gd name="T0" fmla="*/ 0 w 1260"/>
              <a:gd name="T1" fmla="*/ 0 h 958"/>
              <a:gd name="T2" fmla="*/ 1260 w 1260"/>
              <a:gd name="T3" fmla="*/ 958 h 958"/>
              <a:gd name="T4" fmla="*/ 627 w 1260"/>
              <a:gd name="T5" fmla="*/ 958 h 958"/>
              <a:gd name="T6" fmla="*/ 0 w 1260"/>
              <a:gd name="T7" fmla="*/ 0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60" h="958">
                <a:moveTo>
                  <a:pt x="0" y="0"/>
                </a:moveTo>
                <a:lnTo>
                  <a:pt x="1260" y="958"/>
                </a:lnTo>
                <a:lnTo>
                  <a:pt x="627" y="958"/>
                </a:lnTo>
                <a:lnTo>
                  <a:pt x="0" y="0"/>
                </a:lnTo>
                <a:close/>
              </a:path>
            </a:pathLst>
          </a:custGeom>
          <a:solidFill>
            <a:srgbClr val="DD27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3" name="Freeform 34">
            <a:extLst>
              <a:ext uri="{FF2B5EF4-FFF2-40B4-BE49-F238E27FC236}">
                <a16:creationId xmlns:a16="http://schemas.microsoft.com/office/drawing/2014/main" xmlns="" id="{5649B8E6-363C-4991-BAB5-9ADFF900D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5335588"/>
            <a:ext cx="2127250" cy="1520825"/>
          </a:xfrm>
          <a:custGeom>
            <a:avLst/>
            <a:gdLst>
              <a:gd name="T0" fmla="*/ 1260 w 1340"/>
              <a:gd name="T1" fmla="*/ 958 h 958"/>
              <a:gd name="T2" fmla="*/ 1340 w 1340"/>
              <a:gd name="T3" fmla="*/ 113 h 958"/>
              <a:gd name="T4" fmla="*/ 0 w 1340"/>
              <a:gd name="T5" fmla="*/ 0 h 958"/>
              <a:gd name="T6" fmla="*/ 1260 w 1340"/>
              <a:gd name="T7" fmla="*/ 958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0" h="958">
                <a:moveTo>
                  <a:pt x="1260" y="958"/>
                </a:moveTo>
                <a:lnTo>
                  <a:pt x="1340" y="113"/>
                </a:lnTo>
                <a:lnTo>
                  <a:pt x="0" y="0"/>
                </a:lnTo>
                <a:lnTo>
                  <a:pt x="1260" y="958"/>
                </a:lnTo>
                <a:close/>
              </a:path>
            </a:pathLst>
          </a:custGeom>
          <a:solidFill>
            <a:srgbClr val="E24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4" name="Freeform 35">
            <a:extLst>
              <a:ext uri="{FF2B5EF4-FFF2-40B4-BE49-F238E27FC236}">
                <a16:creationId xmlns:a16="http://schemas.microsoft.com/office/drawing/2014/main" xmlns="" id="{4B2C4235-1025-4277-98B3-0AF771E16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4117975"/>
            <a:ext cx="2127250" cy="1397000"/>
          </a:xfrm>
          <a:custGeom>
            <a:avLst/>
            <a:gdLst>
              <a:gd name="T0" fmla="*/ 1058 w 1340"/>
              <a:gd name="T1" fmla="*/ 0 h 880"/>
              <a:gd name="T2" fmla="*/ 0 w 1340"/>
              <a:gd name="T3" fmla="*/ 767 h 880"/>
              <a:gd name="T4" fmla="*/ 1340 w 1340"/>
              <a:gd name="T5" fmla="*/ 880 h 880"/>
              <a:gd name="T6" fmla="*/ 1058 w 1340"/>
              <a:gd name="T7" fmla="*/ 0 h 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0" h="880">
                <a:moveTo>
                  <a:pt x="1058" y="0"/>
                </a:moveTo>
                <a:lnTo>
                  <a:pt x="0" y="767"/>
                </a:lnTo>
                <a:lnTo>
                  <a:pt x="1340" y="880"/>
                </a:lnTo>
                <a:lnTo>
                  <a:pt x="1058" y="0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5" name="Freeform 36">
            <a:extLst>
              <a:ext uri="{FF2B5EF4-FFF2-40B4-BE49-F238E27FC236}">
                <a16:creationId xmlns:a16="http://schemas.microsoft.com/office/drawing/2014/main" xmlns="" id="{3671ECDC-68A3-49B2-877A-2029A0C79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638" y="4117975"/>
            <a:ext cx="1633537" cy="1711325"/>
          </a:xfrm>
          <a:custGeom>
            <a:avLst/>
            <a:gdLst>
              <a:gd name="T0" fmla="*/ 0 w 1029"/>
              <a:gd name="T1" fmla="*/ 0 h 1078"/>
              <a:gd name="T2" fmla="*/ 1029 w 1029"/>
              <a:gd name="T3" fmla="*/ 1078 h 1078"/>
              <a:gd name="T4" fmla="*/ 282 w 1029"/>
              <a:gd name="T5" fmla="*/ 880 h 1078"/>
              <a:gd name="T6" fmla="*/ 0 w 1029"/>
              <a:gd name="T7" fmla="*/ 0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9" h="1078">
                <a:moveTo>
                  <a:pt x="0" y="0"/>
                </a:moveTo>
                <a:lnTo>
                  <a:pt x="1029" y="1078"/>
                </a:lnTo>
                <a:lnTo>
                  <a:pt x="282" y="880"/>
                </a:lnTo>
                <a:lnTo>
                  <a:pt x="0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6" name="Freeform 37">
            <a:extLst>
              <a:ext uri="{FF2B5EF4-FFF2-40B4-BE49-F238E27FC236}">
                <a16:creationId xmlns:a16="http://schemas.microsoft.com/office/drawing/2014/main" xmlns="" id="{AC6E8DF9-32D1-4396-A948-1865EE6AC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638" y="3241675"/>
            <a:ext cx="1633537" cy="2587625"/>
          </a:xfrm>
          <a:custGeom>
            <a:avLst/>
            <a:gdLst>
              <a:gd name="T0" fmla="*/ 0 w 1029"/>
              <a:gd name="T1" fmla="*/ 552 h 1630"/>
              <a:gd name="T2" fmla="*/ 598 w 1029"/>
              <a:gd name="T3" fmla="*/ 0 h 1630"/>
              <a:gd name="T4" fmla="*/ 1029 w 1029"/>
              <a:gd name="T5" fmla="*/ 1630 h 1630"/>
              <a:gd name="T6" fmla="*/ 0 w 1029"/>
              <a:gd name="T7" fmla="*/ 552 h 1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9" h="1630">
                <a:moveTo>
                  <a:pt x="0" y="552"/>
                </a:moveTo>
                <a:lnTo>
                  <a:pt x="598" y="0"/>
                </a:lnTo>
                <a:lnTo>
                  <a:pt x="1029" y="1630"/>
                </a:lnTo>
                <a:lnTo>
                  <a:pt x="0" y="552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7" name="Freeform 38">
            <a:extLst>
              <a:ext uri="{FF2B5EF4-FFF2-40B4-BE49-F238E27FC236}">
                <a16:creationId xmlns:a16="http://schemas.microsoft.com/office/drawing/2014/main" xmlns="" id="{FB4A1295-EBE2-4541-B8CF-EA8AFD964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963" y="3241675"/>
            <a:ext cx="977900" cy="2587625"/>
          </a:xfrm>
          <a:custGeom>
            <a:avLst/>
            <a:gdLst>
              <a:gd name="T0" fmla="*/ 0 w 616"/>
              <a:gd name="T1" fmla="*/ 0 h 1630"/>
              <a:gd name="T2" fmla="*/ 616 w 616"/>
              <a:gd name="T3" fmla="*/ 398 h 1630"/>
              <a:gd name="T4" fmla="*/ 431 w 616"/>
              <a:gd name="T5" fmla="*/ 1630 h 1630"/>
              <a:gd name="T6" fmla="*/ 0 w 616"/>
              <a:gd name="T7" fmla="*/ 0 h 1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6" h="1630">
                <a:moveTo>
                  <a:pt x="0" y="0"/>
                </a:moveTo>
                <a:lnTo>
                  <a:pt x="616" y="398"/>
                </a:lnTo>
                <a:lnTo>
                  <a:pt x="431" y="1630"/>
                </a:lnTo>
                <a:lnTo>
                  <a:pt x="0" y="0"/>
                </a:lnTo>
                <a:close/>
              </a:path>
            </a:pathLst>
          </a:custGeom>
          <a:solidFill>
            <a:srgbClr val="9522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8" name="Freeform 39">
            <a:extLst>
              <a:ext uri="{FF2B5EF4-FFF2-40B4-BE49-F238E27FC236}">
                <a16:creationId xmlns:a16="http://schemas.microsoft.com/office/drawing/2014/main" xmlns="" id="{E2A789BE-A86A-4C7B-B795-083B864E6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5514975"/>
            <a:ext cx="1687512" cy="1341438"/>
          </a:xfrm>
          <a:custGeom>
            <a:avLst/>
            <a:gdLst>
              <a:gd name="T0" fmla="*/ 0 w 1063"/>
              <a:gd name="T1" fmla="*/ 0 h 845"/>
              <a:gd name="T2" fmla="*/ 1063 w 1063"/>
              <a:gd name="T3" fmla="*/ 845 h 845"/>
              <a:gd name="T4" fmla="*/ 747 w 1063"/>
              <a:gd name="T5" fmla="*/ 198 h 845"/>
              <a:gd name="T6" fmla="*/ 0 w 1063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63" h="845">
                <a:moveTo>
                  <a:pt x="0" y="0"/>
                </a:moveTo>
                <a:lnTo>
                  <a:pt x="1063" y="845"/>
                </a:lnTo>
                <a:lnTo>
                  <a:pt x="747" y="198"/>
                </a:lnTo>
                <a:lnTo>
                  <a:pt x="0" y="0"/>
                </a:lnTo>
                <a:close/>
              </a:path>
            </a:pathLst>
          </a:custGeom>
          <a:solidFill>
            <a:srgbClr val="B62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9" name="Freeform 40">
            <a:extLst>
              <a:ext uri="{FF2B5EF4-FFF2-40B4-BE49-F238E27FC236}">
                <a16:creationId xmlns:a16="http://schemas.microsoft.com/office/drawing/2014/main" xmlns="" id="{3212DBDE-69C1-4ED4-ABCA-3BE02CB56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313" y="5514975"/>
            <a:ext cx="1814512" cy="1341438"/>
          </a:xfrm>
          <a:custGeom>
            <a:avLst/>
            <a:gdLst>
              <a:gd name="T0" fmla="*/ 0 w 1143"/>
              <a:gd name="T1" fmla="*/ 845 h 845"/>
              <a:gd name="T2" fmla="*/ 1143 w 1143"/>
              <a:gd name="T3" fmla="*/ 845 h 845"/>
              <a:gd name="T4" fmla="*/ 80 w 1143"/>
              <a:gd name="T5" fmla="*/ 0 h 845"/>
              <a:gd name="T6" fmla="*/ 0 w 1143"/>
              <a:gd name="T7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3" h="845">
                <a:moveTo>
                  <a:pt x="0" y="845"/>
                </a:moveTo>
                <a:lnTo>
                  <a:pt x="1143" y="845"/>
                </a:lnTo>
                <a:lnTo>
                  <a:pt x="80" y="0"/>
                </a:lnTo>
                <a:lnTo>
                  <a:pt x="0" y="845"/>
                </a:lnTo>
                <a:close/>
              </a:path>
            </a:pathLst>
          </a:custGeom>
          <a:solidFill>
            <a:srgbClr val="C354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0" name="Freeform 41">
            <a:extLst>
              <a:ext uri="{FF2B5EF4-FFF2-40B4-BE49-F238E27FC236}">
                <a16:creationId xmlns:a16="http://schemas.microsoft.com/office/drawing/2014/main" xmlns="" id="{A6DB5312-D3D1-47C9-92E7-C3C329ED6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3776663"/>
            <a:ext cx="1990725" cy="2052637"/>
          </a:xfrm>
          <a:custGeom>
            <a:avLst/>
            <a:gdLst>
              <a:gd name="T0" fmla="*/ 185 w 1254"/>
              <a:gd name="T1" fmla="*/ 61 h 1293"/>
              <a:gd name="T2" fmla="*/ 1254 w 1254"/>
              <a:gd name="T3" fmla="*/ 0 h 1293"/>
              <a:gd name="T4" fmla="*/ 0 w 1254"/>
              <a:gd name="T5" fmla="*/ 1293 h 1293"/>
              <a:gd name="T6" fmla="*/ 185 w 1254"/>
              <a:gd name="T7" fmla="*/ 61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4" h="1293">
                <a:moveTo>
                  <a:pt x="185" y="61"/>
                </a:moveTo>
                <a:lnTo>
                  <a:pt x="1254" y="0"/>
                </a:lnTo>
                <a:lnTo>
                  <a:pt x="0" y="1293"/>
                </a:lnTo>
                <a:lnTo>
                  <a:pt x="185" y="61"/>
                </a:lnTo>
                <a:close/>
              </a:path>
            </a:pathLst>
          </a:custGeom>
          <a:solidFill>
            <a:srgbClr val="7C4E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1" name="Freeform 42">
            <a:extLst>
              <a:ext uri="{FF2B5EF4-FFF2-40B4-BE49-F238E27FC236}">
                <a16:creationId xmlns:a16="http://schemas.microsoft.com/office/drawing/2014/main" xmlns="" id="{5DBCB908-07D0-471E-B123-9EFE190A5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3776663"/>
            <a:ext cx="1990725" cy="3079750"/>
          </a:xfrm>
          <a:custGeom>
            <a:avLst/>
            <a:gdLst>
              <a:gd name="T0" fmla="*/ 316 w 1254"/>
              <a:gd name="T1" fmla="*/ 1940 h 1940"/>
              <a:gd name="T2" fmla="*/ 1254 w 1254"/>
              <a:gd name="T3" fmla="*/ 0 h 1940"/>
              <a:gd name="T4" fmla="*/ 0 w 1254"/>
              <a:gd name="T5" fmla="*/ 1293 h 1940"/>
              <a:gd name="T6" fmla="*/ 316 w 1254"/>
              <a:gd name="T7" fmla="*/ 1940 h 1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54" h="1940">
                <a:moveTo>
                  <a:pt x="316" y="1940"/>
                </a:moveTo>
                <a:lnTo>
                  <a:pt x="1254" y="0"/>
                </a:lnTo>
                <a:lnTo>
                  <a:pt x="0" y="1293"/>
                </a:lnTo>
                <a:lnTo>
                  <a:pt x="316" y="1940"/>
                </a:lnTo>
                <a:close/>
              </a:path>
            </a:pathLst>
          </a:custGeom>
          <a:solidFill>
            <a:srgbClr val="5242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2" name="Freeform 43">
            <a:extLst>
              <a:ext uri="{FF2B5EF4-FFF2-40B4-BE49-F238E27FC236}">
                <a16:creationId xmlns:a16="http://schemas.microsoft.com/office/drawing/2014/main" xmlns="" id="{0865E5A7-07CC-49C7-9FC6-71A4C15FA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2728913"/>
            <a:ext cx="449262" cy="533400"/>
          </a:xfrm>
          <a:custGeom>
            <a:avLst/>
            <a:gdLst>
              <a:gd name="T0" fmla="*/ 136 w 283"/>
              <a:gd name="T1" fmla="*/ 0 h 336"/>
              <a:gd name="T2" fmla="*/ 0 w 283"/>
              <a:gd name="T3" fmla="*/ 336 h 336"/>
              <a:gd name="T4" fmla="*/ 283 w 283"/>
              <a:gd name="T5" fmla="*/ 190 h 336"/>
              <a:gd name="T6" fmla="*/ 136 w 283"/>
              <a:gd name="T7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3" h="336">
                <a:moveTo>
                  <a:pt x="136" y="0"/>
                </a:moveTo>
                <a:lnTo>
                  <a:pt x="0" y="336"/>
                </a:lnTo>
                <a:lnTo>
                  <a:pt x="283" y="190"/>
                </a:lnTo>
                <a:lnTo>
                  <a:pt x="136" y="0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3" name="Freeform 44">
            <a:extLst>
              <a:ext uri="{FF2B5EF4-FFF2-40B4-BE49-F238E27FC236}">
                <a16:creationId xmlns:a16="http://schemas.microsoft.com/office/drawing/2014/main" xmlns="" id="{84DF2B4B-9647-46E9-8517-2390D6A39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713" y="3030538"/>
            <a:ext cx="449262" cy="338137"/>
          </a:xfrm>
          <a:custGeom>
            <a:avLst/>
            <a:gdLst>
              <a:gd name="T0" fmla="*/ 0 w 283"/>
              <a:gd name="T1" fmla="*/ 146 h 213"/>
              <a:gd name="T2" fmla="*/ 278 w 283"/>
              <a:gd name="T3" fmla="*/ 213 h 213"/>
              <a:gd name="T4" fmla="*/ 283 w 283"/>
              <a:gd name="T5" fmla="*/ 0 h 213"/>
              <a:gd name="T6" fmla="*/ 0 w 283"/>
              <a:gd name="T7" fmla="*/ 14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3" h="213">
                <a:moveTo>
                  <a:pt x="0" y="146"/>
                </a:moveTo>
                <a:lnTo>
                  <a:pt x="278" y="213"/>
                </a:lnTo>
                <a:lnTo>
                  <a:pt x="283" y="0"/>
                </a:lnTo>
                <a:lnTo>
                  <a:pt x="0" y="146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4" name="Freeform 45">
            <a:extLst>
              <a:ext uri="{FF2B5EF4-FFF2-40B4-BE49-F238E27FC236}">
                <a16:creationId xmlns:a16="http://schemas.microsoft.com/office/drawing/2014/main" xmlns="" id="{65AFF5D7-91E5-4D21-9961-F6462FDBE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07113"/>
            <a:ext cx="650875" cy="749300"/>
          </a:xfrm>
          <a:custGeom>
            <a:avLst/>
            <a:gdLst>
              <a:gd name="T0" fmla="*/ 411 w 411"/>
              <a:gd name="T1" fmla="*/ 472 h 472"/>
              <a:gd name="T2" fmla="*/ 0 w 411"/>
              <a:gd name="T3" fmla="*/ 472 h 472"/>
              <a:gd name="T4" fmla="*/ 0 w 411"/>
              <a:gd name="T5" fmla="*/ 0 h 472"/>
              <a:gd name="T6" fmla="*/ 411 w 411"/>
              <a:gd name="T7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72">
                <a:moveTo>
                  <a:pt x="411" y="472"/>
                </a:moveTo>
                <a:lnTo>
                  <a:pt x="0" y="472"/>
                </a:lnTo>
                <a:lnTo>
                  <a:pt x="0" y="0"/>
                </a:lnTo>
                <a:lnTo>
                  <a:pt x="411" y="472"/>
                </a:lnTo>
                <a:close/>
              </a:path>
            </a:pathLst>
          </a:custGeom>
          <a:solidFill>
            <a:srgbClr val="E25A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5" name="Freeform 46">
            <a:extLst>
              <a:ext uri="{FF2B5EF4-FFF2-40B4-BE49-F238E27FC236}">
                <a16:creationId xmlns:a16="http://schemas.microsoft.com/office/drawing/2014/main" xmlns="" id="{59D6C8F7-9532-4EC9-AC16-A507E287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0413"/>
            <a:ext cx="2433638" cy="817562"/>
          </a:xfrm>
          <a:custGeom>
            <a:avLst/>
            <a:gdLst>
              <a:gd name="T0" fmla="*/ 1534 w 1534"/>
              <a:gd name="T1" fmla="*/ 515 h 515"/>
              <a:gd name="T2" fmla="*/ 1071 w 1534"/>
              <a:gd name="T3" fmla="*/ 0 h 515"/>
              <a:gd name="T4" fmla="*/ 0 w 1534"/>
              <a:gd name="T5" fmla="*/ 251 h 515"/>
              <a:gd name="T6" fmla="*/ 1534 w 1534"/>
              <a:gd name="T7" fmla="*/ 51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4" h="515">
                <a:moveTo>
                  <a:pt x="1534" y="515"/>
                </a:moveTo>
                <a:lnTo>
                  <a:pt x="1071" y="0"/>
                </a:lnTo>
                <a:lnTo>
                  <a:pt x="0" y="251"/>
                </a:lnTo>
                <a:lnTo>
                  <a:pt x="1534" y="515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6" name="Freeform 47">
            <a:extLst>
              <a:ext uri="{FF2B5EF4-FFF2-40B4-BE49-F238E27FC236}">
                <a16:creationId xmlns:a16="http://schemas.microsoft.com/office/drawing/2014/main" xmlns="" id="{D80C335E-8829-43C3-B744-4E89A39E4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4100"/>
            <a:ext cx="1939925" cy="1374775"/>
          </a:xfrm>
          <a:custGeom>
            <a:avLst/>
            <a:gdLst>
              <a:gd name="T0" fmla="*/ 1071 w 1223"/>
              <a:gd name="T1" fmla="*/ 615 h 866"/>
              <a:gd name="T2" fmla="*/ 1223 w 1223"/>
              <a:gd name="T3" fmla="*/ 0 h 866"/>
              <a:gd name="T4" fmla="*/ 0 w 1223"/>
              <a:gd name="T5" fmla="*/ 866 h 866"/>
              <a:gd name="T6" fmla="*/ 1071 w 1223"/>
              <a:gd name="T7" fmla="*/ 615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3" h="866">
                <a:moveTo>
                  <a:pt x="1071" y="615"/>
                </a:moveTo>
                <a:lnTo>
                  <a:pt x="1223" y="0"/>
                </a:lnTo>
                <a:lnTo>
                  <a:pt x="0" y="866"/>
                </a:lnTo>
                <a:lnTo>
                  <a:pt x="1071" y="615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7" name="Freeform 48">
            <a:extLst>
              <a:ext uri="{FF2B5EF4-FFF2-40B4-BE49-F238E27FC236}">
                <a16:creationId xmlns:a16="http://schemas.microsoft.com/office/drawing/2014/main" xmlns="" id="{3CD4CF17-11D0-496E-8788-6252105E2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95450"/>
            <a:ext cx="1939925" cy="1108075"/>
          </a:xfrm>
          <a:custGeom>
            <a:avLst/>
            <a:gdLst>
              <a:gd name="T0" fmla="*/ 0 w 1223"/>
              <a:gd name="T1" fmla="*/ 698 h 698"/>
              <a:gd name="T2" fmla="*/ 0 w 1223"/>
              <a:gd name="T3" fmla="*/ 0 h 698"/>
              <a:gd name="T4" fmla="*/ 1223 w 1223"/>
              <a:gd name="T5" fmla="*/ 396 h 698"/>
              <a:gd name="T6" fmla="*/ 0 w 1223"/>
              <a:gd name="T7" fmla="*/ 698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3" h="698">
                <a:moveTo>
                  <a:pt x="0" y="698"/>
                </a:moveTo>
                <a:lnTo>
                  <a:pt x="0" y="0"/>
                </a:lnTo>
                <a:lnTo>
                  <a:pt x="1223" y="396"/>
                </a:lnTo>
                <a:lnTo>
                  <a:pt x="0" y="698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8" name="Freeform 49">
            <a:extLst>
              <a:ext uri="{FF2B5EF4-FFF2-40B4-BE49-F238E27FC236}">
                <a16:creationId xmlns:a16="http://schemas.microsoft.com/office/drawing/2014/main" xmlns="" id="{AF385979-89DA-4C6B-8F1A-F403EF7FD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550" y="4859338"/>
            <a:ext cx="400050" cy="717550"/>
          </a:xfrm>
          <a:custGeom>
            <a:avLst/>
            <a:gdLst>
              <a:gd name="T0" fmla="*/ 47 w 252"/>
              <a:gd name="T1" fmla="*/ 452 h 452"/>
              <a:gd name="T2" fmla="*/ 0 w 252"/>
              <a:gd name="T3" fmla="*/ 0 h 452"/>
              <a:gd name="T4" fmla="*/ 252 w 252"/>
              <a:gd name="T5" fmla="*/ 342 h 452"/>
              <a:gd name="T6" fmla="*/ 47 w 252"/>
              <a:gd name="T7" fmla="*/ 452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2" h="452">
                <a:moveTo>
                  <a:pt x="47" y="452"/>
                </a:moveTo>
                <a:lnTo>
                  <a:pt x="0" y="0"/>
                </a:lnTo>
                <a:lnTo>
                  <a:pt x="252" y="342"/>
                </a:lnTo>
                <a:lnTo>
                  <a:pt x="47" y="452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19" name="Freeform 50">
            <a:extLst>
              <a:ext uri="{FF2B5EF4-FFF2-40B4-BE49-F238E27FC236}">
                <a16:creationId xmlns:a16="http://schemas.microsoft.com/office/drawing/2014/main" xmlns="" id="{47097A3A-B3CF-4E43-9CBB-3B6969DED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7550" y="4859338"/>
            <a:ext cx="485775" cy="542925"/>
          </a:xfrm>
          <a:custGeom>
            <a:avLst/>
            <a:gdLst>
              <a:gd name="T0" fmla="*/ 0 w 306"/>
              <a:gd name="T1" fmla="*/ 0 h 342"/>
              <a:gd name="T2" fmla="*/ 306 w 306"/>
              <a:gd name="T3" fmla="*/ 108 h 342"/>
              <a:gd name="T4" fmla="*/ 252 w 306"/>
              <a:gd name="T5" fmla="*/ 342 h 342"/>
              <a:gd name="T6" fmla="*/ 0 w 306"/>
              <a:gd name="T7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" h="342">
                <a:moveTo>
                  <a:pt x="0" y="0"/>
                </a:moveTo>
                <a:lnTo>
                  <a:pt x="306" y="108"/>
                </a:lnTo>
                <a:lnTo>
                  <a:pt x="252" y="342"/>
                </a:lnTo>
                <a:lnTo>
                  <a:pt x="0" y="0"/>
                </a:lnTo>
                <a:close/>
              </a:path>
            </a:pathLst>
          </a:custGeom>
          <a:solidFill>
            <a:srgbClr val="745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0" name="Freeform 51">
            <a:extLst>
              <a:ext uri="{FF2B5EF4-FFF2-40B4-BE49-F238E27FC236}">
                <a16:creationId xmlns:a16="http://schemas.microsoft.com/office/drawing/2014/main" xmlns="" id="{28CA249A-0952-4870-83BC-A82A0C693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2867025"/>
            <a:ext cx="1258888" cy="2062163"/>
          </a:xfrm>
          <a:custGeom>
            <a:avLst/>
            <a:gdLst>
              <a:gd name="T0" fmla="*/ 0 w 793"/>
              <a:gd name="T1" fmla="*/ 0 h 1299"/>
              <a:gd name="T2" fmla="*/ 120 w 793"/>
              <a:gd name="T3" fmla="*/ 1299 h 1299"/>
              <a:gd name="T4" fmla="*/ 793 w 793"/>
              <a:gd name="T5" fmla="*/ 1170 h 1299"/>
              <a:gd name="T6" fmla="*/ 0 w 793"/>
              <a:gd name="T7" fmla="*/ 0 h 1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3" h="1299">
                <a:moveTo>
                  <a:pt x="0" y="0"/>
                </a:moveTo>
                <a:lnTo>
                  <a:pt x="120" y="1299"/>
                </a:lnTo>
                <a:lnTo>
                  <a:pt x="793" y="1170"/>
                </a:lnTo>
                <a:lnTo>
                  <a:pt x="0" y="0"/>
                </a:lnTo>
                <a:close/>
              </a:path>
            </a:pathLst>
          </a:custGeom>
          <a:solidFill>
            <a:srgbClr val="5DAB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1" name="Freeform 52">
            <a:extLst>
              <a:ext uri="{FF2B5EF4-FFF2-40B4-BE49-F238E27FC236}">
                <a16:creationId xmlns:a16="http://schemas.microsoft.com/office/drawing/2014/main" xmlns="" id="{4E44216A-ACB3-4ED0-85F6-C377CB21C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5" y="4724400"/>
            <a:ext cx="1068388" cy="2132013"/>
          </a:xfrm>
          <a:custGeom>
            <a:avLst/>
            <a:gdLst>
              <a:gd name="T0" fmla="*/ 457 w 673"/>
              <a:gd name="T1" fmla="*/ 1343 h 1343"/>
              <a:gd name="T2" fmla="*/ 0 w 673"/>
              <a:gd name="T3" fmla="*/ 129 h 1343"/>
              <a:gd name="T4" fmla="*/ 673 w 673"/>
              <a:gd name="T5" fmla="*/ 0 h 1343"/>
              <a:gd name="T6" fmla="*/ 457 w 673"/>
              <a:gd name="T7" fmla="*/ 1343 h 1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3" h="1343">
                <a:moveTo>
                  <a:pt x="457" y="1343"/>
                </a:moveTo>
                <a:lnTo>
                  <a:pt x="0" y="129"/>
                </a:lnTo>
                <a:lnTo>
                  <a:pt x="673" y="0"/>
                </a:lnTo>
                <a:lnTo>
                  <a:pt x="457" y="1343"/>
                </a:lnTo>
                <a:close/>
              </a:path>
            </a:pathLst>
          </a:custGeom>
          <a:solidFill>
            <a:srgbClr val="21AF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2" name="Freeform 53">
            <a:extLst>
              <a:ext uri="{FF2B5EF4-FFF2-40B4-BE49-F238E27FC236}">
                <a16:creationId xmlns:a16="http://schemas.microsoft.com/office/drawing/2014/main" xmlns="" id="{AD897B83-2F01-4F95-B10B-43D41C510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4929188"/>
            <a:ext cx="1233488" cy="1927225"/>
          </a:xfrm>
          <a:custGeom>
            <a:avLst/>
            <a:gdLst>
              <a:gd name="T0" fmla="*/ 0 w 777"/>
              <a:gd name="T1" fmla="*/ 598 h 1214"/>
              <a:gd name="T2" fmla="*/ 320 w 777"/>
              <a:gd name="T3" fmla="*/ 0 h 1214"/>
              <a:gd name="T4" fmla="*/ 777 w 777"/>
              <a:gd name="T5" fmla="*/ 1214 h 1214"/>
              <a:gd name="T6" fmla="*/ 0 w 777"/>
              <a:gd name="T7" fmla="*/ 598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7" h="1214">
                <a:moveTo>
                  <a:pt x="0" y="598"/>
                </a:moveTo>
                <a:lnTo>
                  <a:pt x="320" y="0"/>
                </a:lnTo>
                <a:lnTo>
                  <a:pt x="777" y="1214"/>
                </a:lnTo>
                <a:lnTo>
                  <a:pt x="0" y="598"/>
                </a:lnTo>
                <a:close/>
              </a:path>
            </a:pathLst>
          </a:custGeom>
          <a:solidFill>
            <a:srgbClr val="298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3" name="Freeform 54">
            <a:extLst>
              <a:ext uri="{FF2B5EF4-FFF2-40B4-BE49-F238E27FC236}">
                <a16:creationId xmlns:a16="http://schemas.microsoft.com/office/drawing/2014/main" xmlns="" id="{3052BD44-E7BE-4C87-A69F-2BF89F957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5878513"/>
            <a:ext cx="1233488" cy="977900"/>
          </a:xfrm>
          <a:custGeom>
            <a:avLst/>
            <a:gdLst>
              <a:gd name="T0" fmla="*/ 0 w 777"/>
              <a:gd name="T1" fmla="*/ 0 h 616"/>
              <a:gd name="T2" fmla="*/ 9 w 777"/>
              <a:gd name="T3" fmla="*/ 362 h 616"/>
              <a:gd name="T4" fmla="*/ 777 w 777"/>
              <a:gd name="T5" fmla="*/ 616 h 616"/>
              <a:gd name="T6" fmla="*/ 0 w 777"/>
              <a:gd name="T7" fmla="*/ 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7" h="616">
                <a:moveTo>
                  <a:pt x="0" y="0"/>
                </a:moveTo>
                <a:lnTo>
                  <a:pt x="9" y="362"/>
                </a:lnTo>
                <a:lnTo>
                  <a:pt x="777" y="616"/>
                </a:lnTo>
                <a:lnTo>
                  <a:pt x="0" y="0"/>
                </a:ln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4" name="Freeform 55">
            <a:extLst>
              <a:ext uri="{FF2B5EF4-FFF2-40B4-BE49-F238E27FC236}">
                <a16:creationId xmlns:a16="http://schemas.microsoft.com/office/drawing/2014/main" xmlns="" id="{4652E2C5-5398-40F3-9233-FBD1FF0B1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025" y="5878513"/>
            <a:ext cx="954088" cy="977900"/>
          </a:xfrm>
          <a:custGeom>
            <a:avLst/>
            <a:gdLst>
              <a:gd name="T0" fmla="*/ 592 w 601"/>
              <a:gd name="T1" fmla="*/ 0 h 616"/>
              <a:gd name="T2" fmla="*/ 0 w 601"/>
              <a:gd name="T3" fmla="*/ 616 h 616"/>
              <a:gd name="T4" fmla="*/ 601 w 601"/>
              <a:gd name="T5" fmla="*/ 362 h 616"/>
              <a:gd name="T6" fmla="*/ 592 w 601"/>
              <a:gd name="T7" fmla="*/ 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1" h="616">
                <a:moveTo>
                  <a:pt x="592" y="0"/>
                </a:moveTo>
                <a:lnTo>
                  <a:pt x="0" y="616"/>
                </a:lnTo>
                <a:lnTo>
                  <a:pt x="601" y="362"/>
                </a:lnTo>
                <a:lnTo>
                  <a:pt x="592" y="0"/>
                </a:lnTo>
                <a:close/>
              </a:path>
            </a:pathLst>
          </a:custGeom>
          <a:solidFill>
            <a:srgbClr val="424C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5" name="Freeform 56">
            <a:extLst>
              <a:ext uri="{FF2B5EF4-FFF2-40B4-BE49-F238E27FC236}">
                <a16:creationId xmlns:a16="http://schemas.microsoft.com/office/drawing/2014/main" xmlns="" id="{073FFCC1-F81A-44F3-83AE-3F4AFA953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5878513"/>
            <a:ext cx="2300287" cy="977900"/>
          </a:xfrm>
          <a:custGeom>
            <a:avLst/>
            <a:gdLst>
              <a:gd name="T0" fmla="*/ 0 w 1449"/>
              <a:gd name="T1" fmla="*/ 616 h 616"/>
              <a:gd name="T2" fmla="*/ 1449 w 1449"/>
              <a:gd name="T3" fmla="*/ 0 h 616"/>
              <a:gd name="T4" fmla="*/ 857 w 1449"/>
              <a:gd name="T5" fmla="*/ 616 h 616"/>
              <a:gd name="T6" fmla="*/ 0 w 1449"/>
              <a:gd name="T7" fmla="*/ 61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9" h="616">
                <a:moveTo>
                  <a:pt x="0" y="616"/>
                </a:moveTo>
                <a:lnTo>
                  <a:pt x="1449" y="0"/>
                </a:lnTo>
                <a:lnTo>
                  <a:pt x="857" y="616"/>
                </a:lnTo>
                <a:lnTo>
                  <a:pt x="0" y="616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6" name="Freeform 57">
            <a:extLst>
              <a:ext uri="{FF2B5EF4-FFF2-40B4-BE49-F238E27FC236}">
                <a16:creationId xmlns:a16="http://schemas.microsoft.com/office/drawing/2014/main" xmlns="" id="{32B2E1B8-F0BB-4D4E-B480-600559174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025" y="6453188"/>
            <a:ext cx="2173288" cy="403225"/>
          </a:xfrm>
          <a:custGeom>
            <a:avLst/>
            <a:gdLst>
              <a:gd name="T0" fmla="*/ 1369 w 1369"/>
              <a:gd name="T1" fmla="*/ 254 h 254"/>
              <a:gd name="T2" fmla="*/ 0 w 1369"/>
              <a:gd name="T3" fmla="*/ 254 h 254"/>
              <a:gd name="T4" fmla="*/ 601 w 1369"/>
              <a:gd name="T5" fmla="*/ 0 h 254"/>
              <a:gd name="T6" fmla="*/ 1369 w 1369"/>
              <a:gd name="T7" fmla="*/ 25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9" h="254">
                <a:moveTo>
                  <a:pt x="1369" y="254"/>
                </a:moveTo>
                <a:lnTo>
                  <a:pt x="0" y="254"/>
                </a:lnTo>
                <a:lnTo>
                  <a:pt x="601" y="0"/>
                </a:lnTo>
                <a:lnTo>
                  <a:pt x="1369" y="254"/>
                </a:lnTo>
                <a:close/>
              </a:path>
            </a:pathLst>
          </a:custGeom>
          <a:solidFill>
            <a:srgbClr val="293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7" name="Freeform 58">
            <a:extLst>
              <a:ext uri="{FF2B5EF4-FFF2-40B4-BE49-F238E27FC236}">
                <a16:creationId xmlns:a16="http://schemas.microsoft.com/office/drawing/2014/main" xmlns="" id="{D9BE2A0F-428C-4066-B1AE-3FB7299DC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313" y="5661025"/>
            <a:ext cx="976312" cy="1195388"/>
          </a:xfrm>
          <a:custGeom>
            <a:avLst/>
            <a:gdLst>
              <a:gd name="T0" fmla="*/ 0 w 615"/>
              <a:gd name="T1" fmla="*/ 753 h 753"/>
              <a:gd name="T2" fmla="*/ 399 w 615"/>
              <a:gd name="T3" fmla="*/ 0 h 753"/>
              <a:gd name="T4" fmla="*/ 615 w 615"/>
              <a:gd name="T5" fmla="*/ 753 h 753"/>
              <a:gd name="T6" fmla="*/ 0 w 615"/>
              <a:gd name="T7" fmla="*/ 753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5" h="753">
                <a:moveTo>
                  <a:pt x="0" y="753"/>
                </a:moveTo>
                <a:lnTo>
                  <a:pt x="399" y="0"/>
                </a:lnTo>
                <a:lnTo>
                  <a:pt x="615" y="753"/>
                </a:lnTo>
                <a:lnTo>
                  <a:pt x="0" y="753"/>
                </a:lnTo>
                <a:close/>
              </a:path>
            </a:pathLst>
          </a:custGeom>
          <a:solidFill>
            <a:srgbClr val="93C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8" name="Freeform 59">
            <a:extLst>
              <a:ext uri="{FF2B5EF4-FFF2-40B4-BE49-F238E27FC236}">
                <a16:creationId xmlns:a16="http://schemas.microsoft.com/office/drawing/2014/main" xmlns="" id="{431121AD-2F58-4430-8AC4-2C29D578F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4325" y="2867025"/>
            <a:ext cx="1519238" cy="1857375"/>
          </a:xfrm>
          <a:custGeom>
            <a:avLst/>
            <a:gdLst>
              <a:gd name="T0" fmla="*/ 957 w 957"/>
              <a:gd name="T1" fmla="*/ 749 h 1170"/>
              <a:gd name="T2" fmla="*/ 793 w 957"/>
              <a:gd name="T3" fmla="*/ 1170 h 1170"/>
              <a:gd name="T4" fmla="*/ 0 w 957"/>
              <a:gd name="T5" fmla="*/ 0 h 1170"/>
              <a:gd name="T6" fmla="*/ 957 w 957"/>
              <a:gd name="T7" fmla="*/ 749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7" h="1170">
                <a:moveTo>
                  <a:pt x="957" y="749"/>
                </a:moveTo>
                <a:lnTo>
                  <a:pt x="793" y="1170"/>
                </a:lnTo>
                <a:lnTo>
                  <a:pt x="0" y="0"/>
                </a:lnTo>
                <a:lnTo>
                  <a:pt x="957" y="749"/>
                </a:lnTo>
                <a:close/>
              </a:path>
            </a:pathLst>
          </a:custGeom>
          <a:solidFill>
            <a:srgbClr val="4CB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9" name="Freeform 60">
            <a:extLst>
              <a:ext uri="{FF2B5EF4-FFF2-40B4-BE49-F238E27FC236}">
                <a16:creationId xmlns:a16="http://schemas.microsoft.com/office/drawing/2014/main" xmlns="" id="{EEA57FA0-9B3F-4623-B130-7EFB1672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563" y="4056063"/>
            <a:ext cx="1000125" cy="1604962"/>
          </a:xfrm>
          <a:custGeom>
            <a:avLst/>
            <a:gdLst>
              <a:gd name="T0" fmla="*/ 630 w 630"/>
              <a:gd name="T1" fmla="*/ 299 h 1011"/>
              <a:gd name="T2" fmla="*/ 19 w 630"/>
              <a:gd name="T3" fmla="*/ 1011 h 1011"/>
              <a:gd name="T4" fmla="*/ 0 w 630"/>
              <a:gd name="T5" fmla="*/ 0 h 1011"/>
              <a:gd name="T6" fmla="*/ 630 w 630"/>
              <a:gd name="T7" fmla="*/ 29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0" h="1011">
                <a:moveTo>
                  <a:pt x="630" y="299"/>
                </a:moveTo>
                <a:lnTo>
                  <a:pt x="19" y="1011"/>
                </a:lnTo>
                <a:lnTo>
                  <a:pt x="0" y="0"/>
                </a:lnTo>
                <a:lnTo>
                  <a:pt x="630" y="299"/>
                </a:ln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0" name="Freeform 61">
            <a:extLst>
              <a:ext uri="{FF2B5EF4-FFF2-40B4-BE49-F238E27FC236}">
                <a16:creationId xmlns:a16="http://schemas.microsoft.com/office/drawing/2014/main" xmlns="" id="{B51008F9-05F7-45C2-8F3C-35082167D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3563" y="2668588"/>
            <a:ext cx="998537" cy="1860550"/>
          </a:xfrm>
          <a:custGeom>
            <a:avLst/>
            <a:gdLst>
              <a:gd name="T0" fmla="*/ 0 w 629"/>
              <a:gd name="T1" fmla="*/ 874 h 1172"/>
              <a:gd name="T2" fmla="*/ 328 w 629"/>
              <a:gd name="T3" fmla="*/ 0 h 1172"/>
              <a:gd name="T4" fmla="*/ 629 w 629"/>
              <a:gd name="T5" fmla="*/ 1172 h 1172"/>
              <a:gd name="T6" fmla="*/ 0 w 629"/>
              <a:gd name="T7" fmla="*/ 874 h 1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9" h="1172">
                <a:moveTo>
                  <a:pt x="0" y="874"/>
                </a:moveTo>
                <a:lnTo>
                  <a:pt x="328" y="0"/>
                </a:lnTo>
                <a:lnTo>
                  <a:pt x="629" y="1172"/>
                </a:lnTo>
                <a:lnTo>
                  <a:pt x="0" y="874"/>
                </a:lnTo>
                <a:close/>
              </a:path>
            </a:pathLst>
          </a:custGeom>
          <a:solidFill>
            <a:srgbClr val="65B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1" name="Freeform 62">
            <a:extLst>
              <a:ext uri="{FF2B5EF4-FFF2-40B4-BE49-F238E27FC236}">
                <a16:creationId xmlns:a16="http://schemas.microsoft.com/office/drawing/2014/main" xmlns="" id="{B46818A3-FBBB-4B07-AF6B-83BA540CC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263" y="2668588"/>
            <a:ext cx="1524000" cy="2509837"/>
          </a:xfrm>
          <a:custGeom>
            <a:avLst/>
            <a:gdLst>
              <a:gd name="T0" fmla="*/ 302 w 960"/>
              <a:gd name="T1" fmla="*/ 1173 h 1581"/>
              <a:gd name="T2" fmla="*/ 301 w 960"/>
              <a:gd name="T3" fmla="*/ 1172 h 1581"/>
              <a:gd name="T4" fmla="*/ 0 w 960"/>
              <a:gd name="T5" fmla="*/ 0 h 1581"/>
              <a:gd name="T6" fmla="*/ 960 w 960"/>
              <a:gd name="T7" fmla="*/ 1581 h 1581"/>
              <a:gd name="T8" fmla="*/ 302 w 960"/>
              <a:gd name="T9" fmla="*/ 1173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0" h="1581">
                <a:moveTo>
                  <a:pt x="302" y="1173"/>
                </a:moveTo>
                <a:lnTo>
                  <a:pt x="301" y="1172"/>
                </a:lnTo>
                <a:lnTo>
                  <a:pt x="0" y="0"/>
                </a:lnTo>
                <a:lnTo>
                  <a:pt x="960" y="1581"/>
                </a:lnTo>
                <a:lnTo>
                  <a:pt x="302" y="1173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2" name="Freeform 63">
            <a:extLst>
              <a:ext uri="{FF2B5EF4-FFF2-40B4-BE49-F238E27FC236}">
                <a16:creationId xmlns:a16="http://schemas.microsoft.com/office/drawing/2014/main" xmlns="" id="{C3D99C68-51BA-4325-AA89-7AA54508B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4263" y="2665413"/>
            <a:ext cx="2224087" cy="2513012"/>
          </a:xfrm>
          <a:custGeom>
            <a:avLst/>
            <a:gdLst>
              <a:gd name="T0" fmla="*/ 1401 w 1401"/>
              <a:gd name="T1" fmla="*/ 1273 h 1583"/>
              <a:gd name="T2" fmla="*/ 960 w 1401"/>
              <a:gd name="T3" fmla="*/ 1583 h 1583"/>
              <a:gd name="T4" fmla="*/ 0 w 1401"/>
              <a:gd name="T5" fmla="*/ 2 h 1583"/>
              <a:gd name="T6" fmla="*/ 9 w 1401"/>
              <a:gd name="T7" fmla="*/ 0 h 1583"/>
              <a:gd name="T8" fmla="*/ 1401 w 1401"/>
              <a:gd name="T9" fmla="*/ 907 h 1583"/>
              <a:gd name="T10" fmla="*/ 1401 w 1401"/>
              <a:gd name="T11" fmla="*/ 1273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1" h="1583">
                <a:moveTo>
                  <a:pt x="1401" y="1273"/>
                </a:moveTo>
                <a:lnTo>
                  <a:pt x="960" y="1583"/>
                </a:lnTo>
                <a:lnTo>
                  <a:pt x="0" y="2"/>
                </a:lnTo>
                <a:lnTo>
                  <a:pt x="9" y="0"/>
                </a:lnTo>
                <a:lnTo>
                  <a:pt x="1401" y="907"/>
                </a:lnTo>
                <a:lnTo>
                  <a:pt x="1401" y="1273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3" name="Freeform 64">
            <a:extLst>
              <a:ext uri="{FF2B5EF4-FFF2-40B4-BE49-F238E27FC236}">
                <a16:creationId xmlns:a16="http://schemas.microsoft.com/office/drawing/2014/main" xmlns="" id="{1700AAD8-485C-476E-9768-1E0CE2A6C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8550" y="2665413"/>
            <a:ext cx="2209800" cy="1439862"/>
          </a:xfrm>
          <a:custGeom>
            <a:avLst/>
            <a:gdLst>
              <a:gd name="T0" fmla="*/ 1392 w 1392"/>
              <a:gd name="T1" fmla="*/ 907 h 907"/>
              <a:gd name="T2" fmla="*/ 0 w 1392"/>
              <a:gd name="T3" fmla="*/ 0 h 907"/>
              <a:gd name="T4" fmla="*/ 1392 w 1392"/>
              <a:gd name="T5" fmla="*/ 239 h 907"/>
              <a:gd name="T6" fmla="*/ 1392 w 1392"/>
              <a:gd name="T7" fmla="*/ 907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2" h="907">
                <a:moveTo>
                  <a:pt x="1392" y="907"/>
                </a:moveTo>
                <a:lnTo>
                  <a:pt x="0" y="0"/>
                </a:lnTo>
                <a:lnTo>
                  <a:pt x="1392" y="239"/>
                </a:lnTo>
                <a:lnTo>
                  <a:pt x="1392" y="907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4" name="Freeform 65">
            <a:extLst>
              <a:ext uri="{FF2B5EF4-FFF2-40B4-BE49-F238E27FC236}">
                <a16:creationId xmlns:a16="http://schemas.microsoft.com/office/drawing/2014/main" xmlns="" id="{9037D600-134A-486E-9852-E09FBD27D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8263" y="4686300"/>
            <a:ext cx="700087" cy="2170113"/>
          </a:xfrm>
          <a:custGeom>
            <a:avLst/>
            <a:gdLst>
              <a:gd name="T0" fmla="*/ 441 w 441"/>
              <a:gd name="T1" fmla="*/ 0 h 1367"/>
              <a:gd name="T2" fmla="*/ 0 w 441"/>
              <a:gd name="T3" fmla="*/ 310 h 1367"/>
              <a:gd name="T4" fmla="*/ 441 w 441"/>
              <a:gd name="T5" fmla="*/ 1367 h 1367"/>
              <a:gd name="T6" fmla="*/ 441 w 441"/>
              <a:gd name="T7" fmla="*/ 0 h 1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1" h="1367">
                <a:moveTo>
                  <a:pt x="441" y="0"/>
                </a:moveTo>
                <a:lnTo>
                  <a:pt x="0" y="310"/>
                </a:lnTo>
                <a:lnTo>
                  <a:pt x="441" y="1367"/>
                </a:lnTo>
                <a:lnTo>
                  <a:pt x="441" y="0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5" name="Freeform 66">
            <a:extLst>
              <a:ext uri="{FF2B5EF4-FFF2-40B4-BE49-F238E27FC236}">
                <a16:creationId xmlns:a16="http://schemas.microsoft.com/office/drawing/2014/main" xmlns="" id="{7B02C0B4-D2A8-4524-8237-8DF6E74DE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3688" y="4530725"/>
            <a:ext cx="1744662" cy="2325688"/>
          </a:xfrm>
          <a:custGeom>
            <a:avLst/>
            <a:gdLst>
              <a:gd name="T0" fmla="*/ 495 w 1099"/>
              <a:gd name="T1" fmla="*/ 1465 h 1465"/>
              <a:gd name="T2" fmla="*/ 1099 w 1099"/>
              <a:gd name="T3" fmla="*/ 1465 h 1465"/>
              <a:gd name="T4" fmla="*/ 658 w 1099"/>
              <a:gd name="T5" fmla="*/ 408 h 1465"/>
              <a:gd name="T6" fmla="*/ 0 w 1099"/>
              <a:gd name="T7" fmla="*/ 0 h 1465"/>
              <a:gd name="T8" fmla="*/ 495 w 1099"/>
              <a:gd name="T9" fmla="*/ 1465 h 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9" h="1465">
                <a:moveTo>
                  <a:pt x="495" y="1465"/>
                </a:moveTo>
                <a:lnTo>
                  <a:pt x="1099" y="1465"/>
                </a:lnTo>
                <a:lnTo>
                  <a:pt x="658" y="408"/>
                </a:lnTo>
                <a:lnTo>
                  <a:pt x="0" y="0"/>
                </a:lnTo>
                <a:lnTo>
                  <a:pt x="495" y="1465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6" name="Freeform 67">
            <a:extLst>
              <a:ext uri="{FF2B5EF4-FFF2-40B4-BE49-F238E27FC236}">
                <a16:creationId xmlns:a16="http://schemas.microsoft.com/office/drawing/2014/main" xmlns="" id="{EE17BB4B-39C3-40AE-ACCF-FF24F09D7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725" y="4530725"/>
            <a:ext cx="1755775" cy="2325688"/>
          </a:xfrm>
          <a:custGeom>
            <a:avLst/>
            <a:gdLst>
              <a:gd name="T0" fmla="*/ 744 w 1106"/>
              <a:gd name="T1" fmla="*/ 1465 h 1465"/>
              <a:gd name="T2" fmla="*/ 0 w 1106"/>
              <a:gd name="T3" fmla="*/ 712 h 1465"/>
              <a:gd name="T4" fmla="*/ 611 w 1106"/>
              <a:gd name="T5" fmla="*/ 0 h 1465"/>
              <a:gd name="T6" fmla="*/ 1106 w 1106"/>
              <a:gd name="T7" fmla="*/ 1465 h 1465"/>
              <a:gd name="T8" fmla="*/ 744 w 1106"/>
              <a:gd name="T9" fmla="*/ 1465 h 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6" h="1465">
                <a:moveTo>
                  <a:pt x="744" y="1465"/>
                </a:moveTo>
                <a:lnTo>
                  <a:pt x="0" y="712"/>
                </a:lnTo>
                <a:lnTo>
                  <a:pt x="611" y="0"/>
                </a:lnTo>
                <a:lnTo>
                  <a:pt x="1106" y="1465"/>
                </a:lnTo>
                <a:lnTo>
                  <a:pt x="744" y="1465"/>
                </a:ln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7" name="Freeform 68">
            <a:extLst>
              <a:ext uri="{FF2B5EF4-FFF2-40B4-BE49-F238E27FC236}">
                <a16:creationId xmlns:a16="http://schemas.microsoft.com/office/drawing/2014/main" xmlns="" id="{48EA48A1-125A-4C5D-94FE-BC3A07B5B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725" y="5661025"/>
            <a:ext cx="1181100" cy="1195388"/>
          </a:xfrm>
          <a:custGeom>
            <a:avLst/>
            <a:gdLst>
              <a:gd name="T0" fmla="*/ 216 w 744"/>
              <a:gd name="T1" fmla="*/ 753 h 753"/>
              <a:gd name="T2" fmla="*/ 744 w 744"/>
              <a:gd name="T3" fmla="*/ 753 h 753"/>
              <a:gd name="T4" fmla="*/ 0 w 744"/>
              <a:gd name="T5" fmla="*/ 0 h 753"/>
              <a:gd name="T6" fmla="*/ 216 w 744"/>
              <a:gd name="T7" fmla="*/ 753 h 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4" h="753">
                <a:moveTo>
                  <a:pt x="216" y="753"/>
                </a:moveTo>
                <a:lnTo>
                  <a:pt x="744" y="753"/>
                </a:lnTo>
                <a:lnTo>
                  <a:pt x="0" y="0"/>
                </a:lnTo>
                <a:lnTo>
                  <a:pt x="216" y="753"/>
                </a:lnTo>
                <a:close/>
              </a:path>
            </a:pathLst>
          </a:custGeom>
          <a:solidFill>
            <a:srgbClr val="B2C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8" name="Freeform 69">
            <a:extLst>
              <a:ext uri="{FF2B5EF4-FFF2-40B4-BE49-F238E27FC236}">
                <a16:creationId xmlns:a16="http://schemas.microsoft.com/office/drawing/2014/main" xmlns="" id="{39394188-0FF7-4D88-8C16-A249A2790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313" y="4724400"/>
            <a:ext cx="633412" cy="2132013"/>
          </a:xfrm>
          <a:custGeom>
            <a:avLst/>
            <a:gdLst>
              <a:gd name="T0" fmla="*/ 0 w 399"/>
              <a:gd name="T1" fmla="*/ 1343 h 1343"/>
              <a:gd name="T2" fmla="*/ 399 w 399"/>
              <a:gd name="T3" fmla="*/ 591 h 1343"/>
              <a:gd name="T4" fmla="*/ 216 w 399"/>
              <a:gd name="T5" fmla="*/ 0 h 1343"/>
              <a:gd name="T6" fmla="*/ 0 w 399"/>
              <a:gd name="T7" fmla="*/ 1343 h 1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9" h="1343">
                <a:moveTo>
                  <a:pt x="0" y="1343"/>
                </a:moveTo>
                <a:lnTo>
                  <a:pt x="399" y="591"/>
                </a:lnTo>
                <a:lnTo>
                  <a:pt x="216" y="0"/>
                </a:lnTo>
                <a:lnTo>
                  <a:pt x="0" y="1343"/>
                </a:lnTo>
                <a:close/>
              </a:path>
            </a:pathLst>
          </a:custGeom>
          <a:solidFill>
            <a:srgbClr val="148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39" name="Freeform 70">
            <a:extLst>
              <a:ext uri="{FF2B5EF4-FFF2-40B4-BE49-F238E27FC236}">
                <a16:creationId xmlns:a16="http://schemas.microsoft.com/office/drawing/2014/main" xmlns="" id="{F7745288-282F-4D23-8F28-CE574CD57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213" y="4056063"/>
            <a:ext cx="290512" cy="1606550"/>
          </a:xfrm>
          <a:custGeom>
            <a:avLst/>
            <a:gdLst>
              <a:gd name="T0" fmla="*/ 183 w 183"/>
              <a:gd name="T1" fmla="*/ 1012 h 1012"/>
              <a:gd name="T2" fmla="*/ 183 w 183"/>
              <a:gd name="T3" fmla="*/ 1011 h 1012"/>
              <a:gd name="T4" fmla="*/ 164 w 183"/>
              <a:gd name="T5" fmla="*/ 0 h 1012"/>
              <a:gd name="T6" fmla="*/ 0 w 183"/>
              <a:gd name="T7" fmla="*/ 421 h 1012"/>
              <a:gd name="T8" fmla="*/ 183 w 183"/>
              <a:gd name="T9" fmla="*/ 1012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1012">
                <a:moveTo>
                  <a:pt x="183" y="1012"/>
                </a:moveTo>
                <a:lnTo>
                  <a:pt x="183" y="1011"/>
                </a:lnTo>
                <a:lnTo>
                  <a:pt x="164" y="0"/>
                </a:lnTo>
                <a:lnTo>
                  <a:pt x="0" y="421"/>
                </a:lnTo>
                <a:lnTo>
                  <a:pt x="183" y="1012"/>
                </a:lnTo>
                <a:close/>
              </a:path>
            </a:pathLst>
          </a:custGeom>
          <a:solidFill>
            <a:srgbClr val="246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0" name="Freeform 71">
            <a:extLst>
              <a:ext uri="{FF2B5EF4-FFF2-40B4-BE49-F238E27FC236}">
                <a16:creationId xmlns:a16="http://schemas.microsoft.com/office/drawing/2014/main" xmlns="" id="{8C7D7575-3928-4A83-9FD6-D0ACA5D7D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3222625"/>
            <a:ext cx="327025" cy="257175"/>
          </a:xfrm>
          <a:custGeom>
            <a:avLst/>
            <a:gdLst>
              <a:gd name="T0" fmla="*/ 99 w 206"/>
              <a:gd name="T1" fmla="*/ 0 h 162"/>
              <a:gd name="T2" fmla="*/ 0 w 206"/>
              <a:gd name="T3" fmla="*/ 162 h 162"/>
              <a:gd name="T4" fmla="*/ 206 w 206"/>
              <a:gd name="T5" fmla="*/ 117 h 162"/>
              <a:gd name="T6" fmla="*/ 99 w 206"/>
              <a:gd name="T7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6" h="162">
                <a:moveTo>
                  <a:pt x="99" y="0"/>
                </a:moveTo>
                <a:lnTo>
                  <a:pt x="0" y="162"/>
                </a:lnTo>
                <a:lnTo>
                  <a:pt x="206" y="117"/>
                </a:lnTo>
                <a:lnTo>
                  <a:pt x="99" y="0"/>
                </a:lnTo>
                <a:close/>
              </a:path>
            </a:pathLst>
          </a:custGeom>
          <a:solidFill>
            <a:srgbClr val="DA36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1" name="Freeform 72">
            <a:extLst>
              <a:ext uri="{FF2B5EF4-FFF2-40B4-BE49-F238E27FC236}">
                <a16:creationId xmlns:a16="http://schemas.microsoft.com/office/drawing/2014/main" xmlns="" id="{9D84149F-A653-4263-AA66-308642725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788" y="3408363"/>
            <a:ext cx="327025" cy="188912"/>
          </a:xfrm>
          <a:custGeom>
            <a:avLst/>
            <a:gdLst>
              <a:gd name="T0" fmla="*/ 0 w 206"/>
              <a:gd name="T1" fmla="*/ 45 h 119"/>
              <a:gd name="T2" fmla="*/ 167 w 206"/>
              <a:gd name="T3" fmla="*/ 119 h 119"/>
              <a:gd name="T4" fmla="*/ 206 w 206"/>
              <a:gd name="T5" fmla="*/ 0 h 119"/>
              <a:gd name="T6" fmla="*/ 0 w 206"/>
              <a:gd name="T7" fmla="*/ 4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6" h="119">
                <a:moveTo>
                  <a:pt x="0" y="45"/>
                </a:moveTo>
                <a:lnTo>
                  <a:pt x="167" y="119"/>
                </a:lnTo>
                <a:lnTo>
                  <a:pt x="206" y="0"/>
                </a:lnTo>
                <a:lnTo>
                  <a:pt x="0" y="45"/>
                </a:lnTo>
                <a:close/>
              </a:path>
            </a:pathLst>
          </a:custGeom>
          <a:solidFill>
            <a:srgbClr val="B520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2" name="Freeform 73">
            <a:extLst>
              <a:ext uri="{FF2B5EF4-FFF2-40B4-BE49-F238E27FC236}">
                <a16:creationId xmlns:a16="http://schemas.microsoft.com/office/drawing/2014/main" xmlns="" id="{B0CAF0A6-0B4D-429C-9742-9E20CD125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288" y="4678363"/>
            <a:ext cx="415925" cy="782637"/>
          </a:xfrm>
          <a:custGeom>
            <a:avLst/>
            <a:gdLst>
              <a:gd name="T0" fmla="*/ 49 w 262"/>
              <a:gd name="T1" fmla="*/ 493 h 493"/>
              <a:gd name="T2" fmla="*/ 0 w 262"/>
              <a:gd name="T3" fmla="*/ 0 h 493"/>
              <a:gd name="T4" fmla="*/ 262 w 262"/>
              <a:gd name="T5" fmla="*/ 374 h 493"/>
              <a:gd name="T6" fmla="*/ 49 w 262"/>
              <a:gd name="T7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" h="493">
                <a:moveTo>
                  <a:pt x="49" y="493"/>
                </a:moveTo>
                <a:lnTo>
                  <a:pt x="0" y="0"/>
                </a:lnTo>
                <a:lnTo>
                  <a:pt x="262" y="374"/>
                </a:lnTo>
                <a:lnTo>
                  <a:pt x="49" y="493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3" name="Freeform 74">
            <a:extLst>
              <a:ext uri="{FF2B5EF4-FFF2-40B4-BE49-F238E27FC236}">
                <a16:creationId xmlns:a16="http://schemas.microsoft.com/office/drawing/2014/main" xmlns="" id="{E6734765-C781-40E4-AEC2-36D92DB02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288" y="4678363"/>
            <a:ext cx="504825" cy="593725"/>
          </a:xfrm>
          <a:custGeom>
            <a:avLst/>
            <a:gdLst>
              <a:gd name="T0" fmla="*/ 0 w 318"/>
              <a:gd name="T1" fmla="*/ 0 h 374"/>
              <a:gd name="T2" fmla="*/ 318 w 318"/>
              <a:gd name="T3" fmla="*/ 119 h 374"/>
              <a:gd name="T4" fmla="*/ 262 w 318"/>
              <a:gd name="T5" fmla="*/ 374 h 374"/>
              <a:gd name="T6" fmla="*/ 0 w 318"/>
              <a:gd name="T7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8" h="374">
                <a:moveTo>
                  <a:pt x="0" y="0"/>
                </a:moveTo>
                <a:lnTo>
                  <a:pt x="318" y="119"/>
                </a:lnTo>
                <a:lnTo>
                  <a:pt x="262" y="374"/>
                </a:lnTo>
                <a:lnTo>
                  <a:pt x="0" y="0"/>
                </a:lnTo>
                <a:close/>
              </a:path>
            </a:pathLst>
          </a:custGeom>
          <a:solidFill>
            <a:srgbClr val="745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4" name="Freeform 75">
            <a:extLst>
              <a:ext uri="{FF2B5EF4-FFF2-40B4-BE49-F238E27FC236}">
                <a16:creationId xmlns:a16="http://schemas.microsoft.com/office/drawing/2014/main" xmlns="" id="{6264A872-FB5F-4A88-A22B-8066A2CCF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506663"/>
            <a:ext cx="1306513" cy="2249487"/>
          </a:xfrm>
          <a:custGeom>
            <a:avLst/>
            <a:gdLst>
              <a:gd name="T0" fmla="*/ 0 w 823"/>
              <a:gd name="T1" fmla="*/ 0 h 1417"/>
              <a:gd name="T2" fmla="*/ 125 w 823"/>
              <a:gd name="T3" fmla="*/ 1417 h 1417"/>
              <a:gd name="T4" fmla="*/ 823 w 823"/>
              <a:gd name="T5" fmla="*/ 1276 h 1417"/>
              <a:gd name="T6" fmla="*/ 0 w 823"/>
              <a:gd name="T7" fmla="*/ 0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3" h="1417">
                <a:moveTo>
                  <a:pt x="0" y="0"/>
                </a:moveTo>
                <a:lnTo>
                  <a:pt x="125" y="1417"/>
                </a:lnTo>
                <a:lnTo>
                  <a:pt x="823" y="1276"/>
                </a:lnTo>
                <a:lnTo>
                  <a:pt x="0" y="0"/>
                </a:lnTo>
                <a:close/>
              </a:path>
            </a:pathLst>
          </a:custGeom>
          <a:solidFill>
            <a:srgbClr val="5DAB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5" name="Freeform 76">
            <a:extLst>
              <a:ext uri="{FF2B5EF4-FFF2-40B4-BE49-F238E27FC236}">
                <a16:creationId xmlns:a16="http://schemas.microsoft.com/office/drawing/2014/main" xmlns="" id="{028C210F-4957-431D-A81D-89629D9B1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38" y="4532313"/>
            <a:ext cx="1108075" cy="2324100"/>
          </a:xfrm>
          <a:custGeom>
            <a:avLst/>
            <a:gdLst>
              <a:gd name="T0" fmla="*/ 473 w 698"/>
              <a:gd name="T1" fmla="*/ 1464 h 1464"/>
              <a:gd name="T2" fmla="*/ 0 w 698"/>
              <a:gd name="T3" fmla="*/ 141 h 1464"/>
              <a:gd name="T4" fmla="*/ 698 w 698"/>
              <a:gd name="T5" fmla="*/ 0 h 1464"/>
              <a:gd name="T6" fmla="*/ 473 w 698"/>
              <a:gd name="T7" fmla="*/ 1464 h 1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8" h="1464">
                <a:moveTo>
                  <a:pt x="473" y="1464"/>
                </a:moveTo>
                <a:lnTo>
                  <a:pt x="0" y="141"/>
                </a:lnTo>
                <a:lnTo>
                  <a:pt x="698" y="0"/>
                </a:lnTo>
                <a:lnTo>
                  <a:pt x="473" y="1464"/>
                </a:lnTo>
                <a:close/>
              </a:path>
            </a:pathLst>
          </a:custGeom>
          <a:solidFill>
            <a:srgbClr val="21AF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6" name="Freeform 77">
            <a:extLst>
              <a:ext uri="{FF2B5EF4-FFF2-40B4-BE49-F238E27FC236}">
                <a16:creationId xmlns:a16="http://schemas.microsoft.com/office/drawing/2014/main" xmlns="" id="{40587A8B-4F32-40E7-8A2E-C6DEFA36F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4756150"/>
            <a:ext cx="1279525" cy="2100263"/>
          </a:xfrm>
          <a:custGeom>
            <a:avLst/>
            <a:gdLst>
              <a:gd name="T0" fmla="*/ 0 w 806"/>
              <a:gd name="T1" fmla="*/ 651 h 1323"/>
              <a:gd name="T2" fmla="*/ 333 w 806"/>
              <a:gd name="T3" fmla="*/ 0 h 1323"/>
              <a:gd name="T4" fmla="*/ 806 w 806"/>
              <a:gd name="T5" fmla="*/ 1323 h 1323"/>
              <a:gd name="T6" fmla="*/ 0 w 806"/>
              <a:gd name="T7" fmla="*/ 651 h 1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6" h="1323">
                <a:moveTo>
                  <a:pt x="0" y="651"/>
                </a:moveTo>
                <a:lnTo>
                  <a:pt x="333" y="0"/>
                </a:lnTo>
                <a:lnTo>
                  <a:pt x="806" y="1323"/>
                </a:lnTo>
                <a:lnTo>
                  <a:pt x="0" y="651"/>
                </a:lnTo>
                <a:close/>
              </a:path>
            </a:pathLst>
          </a:custGeom>
          <a:solidFill>
            <a:srgbClr val="2982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7" name="Freeform 78">
            <a:extLst>
              <a:ext uri="{FF2B5EF4-FFF2-40B4-BE49-F238E27FC236}">
                <a16:creationId xmlns:a16="http://schemas.microsoft.com/office/drawing/2014/main" xmlns="" id="{3C4B17E8-BE2F-4E6F-851C-468C119FE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5789613"/>
            <a:ext cx="1279525" cy="1066800"/>
          </a:xfrm>
          <a:custGeom>
            <a:avLst/>
            <a:gdLst>
              <a:gd name="T0" fmla="*/ 0 w 806"/>
              <a:gd name="T1" fmla="*/ 0 h 672"/>
              <a:gd name="T2" fmla="*/ 10 w 806"/>
              <a:gd name="T3" fmla="*/ 396 h 672"/>
              <a:gd name="T4" fmla="*/ 806 w 806"/>
              <a:gd name="T5" fmla="*/ 672 h 672"/>
              <a:gd name="T6" fmla="*/ 0 w 806"/>
              <a:gd name="T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6" h="672">
                <a:moveTo>
                  <a:pt x="0" y="0"/>
                </a:moveTo>
                <a:lnTo>
                  <a:pt x="10" y="396"/>
                </a:lnTo>
                <a:lnTo>
                  <a:pt x="806" y="672"/>
                </a:lnTo>
                <a:lnTo>
                  <a:pt x="0" y="0"/>
                </a:lnTo>
                <a:close/>
              </a:path>
            </a:pathLst>
          </a:cu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8" name="Freeform 79">
            <a:extLst>
              <a:ext uri="{FF2B5EF4-FFF2-40B4-BE49-F238E27FC236}">
                <a16:creationId xmlns:a16="http://schemas.microsoft.com/office/drawing/2014/main" xmlns="" id="{94FA6006-7EB5-406A-A55D-29AA0CFF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5789613"/>
            <a:ext cx="990600" cy="1066800"/>
          </a:xfrm>
          <a:custGeom>
            <a:avLst/>
            <a:gdLst>
              <a:gd name="T0" fmla="*/ 614 w 624"/>
              <a:gd name="T1" fmla="*/ 0 h 672"/>
              <a:gd name="T2" fmla="*/ 0 w 624"/>
              <a:gd name="T3" fmla="*/ 672 h 672"/>
              <a:gd name="T4" fmla="*/ 624 w 624"/>
              <a:gd name="T5" fmla="*/ 396 h 672"/>
              <a:gd name="T6" fmla="*/ 614 w 624"/>
              <a:gd name="T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672">
                <a:moveTo>
                  <a:pt x="614" y="0"/>
                </a:moveTo>
                <a:lnTo>
                  <a:pt x="0" y="672"/>
                </a:lnTo>
                <a:lnTo>
                  <a:pt x="624" y="396"/>
                </a:lnTo>
                <a:lnTo>
                  <a:pt x="614" y="0"/>
                </a:lnTo>
                <a:close/>
              </a:path>
            </a:pathLst>
          </a:custGeom>
          <a:solidFill>
            <a:srgbClr val="424C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49" name="Freeform 80">
            <a:extLst>
              <a:ext uri="{FF2B5EF4-FFF2-40B4-BE49-F238E27FC236}">
                <a16:creationId xmlns:a16="http://schemas.microsoft.com/office/drawing/2014/main" xmlns="" id="{6AA0521C-33EC-4ACA-B47E-7950119F8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188" y="5789613"/>
            <a:ext cx="2386012" cy="1066800"/>
          </a:xfrm>
          <a:custGeom>
            <a:avLst/>
            <a:gdLst>
              <a:gd name="T0" fmla="*/ 0 w 1503"/>
              <a:gd name="T1" fmla="*/ 672 h 672"/>
              <a:gd name="T2" fmla="*/ 1503 w 1503"/>
              <a:gd name="T3" fmla="*/ 0 h 672"/>
              <a:gd name="T4" fmla="*/ 889 w 1503"/>
              <a:gd name="T5" fmla="*/ 672 h 672"/>
              <a:gd name="T6" fmla="*/ 0 w 1503"/>
              <a:gd name="T7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03" h="672">
                <a:moveTo>
                  <a:pt x="0" y="672"/>
                </a:moveTo>
                <a:lnTo>
                  <a:pt x="1503" y="0"/>
                </a:lnTo>
                <a:lnTo>
                  <a:pt x="889" y="672"/>
                </a:lnTo>
                <a:lnTo>
                  <a:pt x="0" y="672"/>
                </a:lnTo>
                <a:close/>
              </a:path>
            </a:pathLst>
          </a:custGeom>
          <a:solidFill>
            <a:srgbClr val="6938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0" name="Freeform 81">
            <a:extLst>
              <a:ext uri="{FF2B5EF4-FFF2-40B4-BE49-F238E27FC236}">
                <a16:creationId xmlns:a16="http://schemas.microsoft.com/office/drawing/2014/main" xmlns="" id="{AA336330-B622-4DE0-BC0C-F2D31596D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6418263"/>
            <a:ext cx="2254250" cy="438150"/>
          </a:xfrm>
          <a:custGeom>
            <a:avLst/>
            <a:gdLst>
              <a:gd name="T0" fmla="*/ 1420 w 1420"/>
              <a:gd name="T1" fmla="*/ 276 h 276"/>
              <a:gd name="T2" fmla="*/ 0 w 1420"/>
              <a:gd name="T3" fmla="*/ 276 h 276"/>
              <a:gd name="T4" fmla="*/ 624 w 1420"/>
              <a:gd name="T5" fmla="*/ 0 h 276"/>
              <a:gd name="T6" fmla="*/ 1420 w 1420"/>
              <a:gd name="T7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0" h="276">
                <a:moveTo>
                  <a:pt x="1420" y="276"/>
                </a:moveTo>
                <a:lnTo>
                  <a:pt x="0" y="276"/>
                </a:lnTo>
                <a:lnTo>
                  <a:pt x="624" y="0"/>
                </a:lnTo>
                <a:lnTo>
                  <a:pt x="1420" y="276"/>
                </a:lnTo>
                <a:close/>
              </a:path>
            </a:pathLst>
          </a:custGeom>
          <a:solidFill>
            <a:srgbClr val="2933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1" name="Freeform 82">
            <a:extLst>
              <a:ext uri="{FF2B5EF4-FFF2-40B4-BE49-F238E27FC236}">
                <a16:creationId xmlns:a16="http://schemas.microsoft.com/office/drawing/2014/main" xmlns="" id="{0E486E36-B67F-4BAA-AD7C-F5BBC391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725" y="5554663"/>
            <a:ext cx="1014413" cy="1301750"/>
          </a:xfrm>
          <a:custGeom>
            <a:avLst/>
            <a:gdLst>
              <a:gd name="T0" fmla="*/ 0 w 639"/>
              <a:gd name="T1" fmla="*/ 820 h 820"/>
              <a:gd name="T2" fmla="*/ 416 w 639"/>
              <a:gd name="T3" fmla="*/ 0 h 820"/>
              <a:gd name="T4" fmla="*/ 639 w 639"/>
              <a:gd name="T5" fmla="*/ 820 h 820"/>
              <a:gd name="T6" fmla="*/ 0 w 639"/>
              <a:gd name="T7" fmla="*/ 820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9" h="820">
                <a:moveTo>
                  <a:pt x="0" y="820"/>
                </a:moveTo>
                <a:lnTo>
                  <a:pt x="416" y="0"/>
                </a:lnTo>
                <a:lnTo>
                  <a:pt x="639" y="820"/>
                </a:lnTo>
                <a:lnTo>
                  <a:pt x="0" y="820"/>
                </a:lnTo>
                <a:close/>
              </a:path>
            </a:pathLst>
          </a:custGeom>
          <a:solidFill>
            <a:srgbClr val="93C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2" name="Freeform 83">
            <a:extLst>
              <a:ext uri="{FF2B5EF4-FFF2-40B4-BE49-F238E27FC236}">
                <a16:creationId xmlns:a16="http://schemas.microsoft.com/office/drawing/2014/main" xmlns="" id="{2491B699-85CD-4383-BB61-1D3F6D0DF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506663"/>
            <a:ext cx="1577975" cy="2025650"/>
          </a:xfrm>
          <a:custGeom>
            <a:avLst/>
            <a:gdLst>
              <a:gd name="T0" fmla="*/ 994 w 994"/>
              <a:gd name="T1" fmla="*/ 816 h 1276"/>
              <a:gd name="T2" fmla="*/ 823 w 994"/>
              <a:gd name="T3" fmla="*/ 1276 h 1276"/>
              <a:gd name="T4" fmla="*/ 0 w 994"/>
              <a:gd name="T5" fmla="*/ 0 h 1276"/>
              <a:gd name="T6" fmla="*/ 994 w 994"/>
              <a:gd name="T7" fmla="*/ 816 h 1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4" h="1276">
                <a:moveTo>
                  <a:pt x="994" y="816"/>
                </a:moveTo>
                <a:lnTo>
                  <a:pt x="823" y="1276"/>
                </a:lnTo>
                <a:lnTo>
                  <a:pt x="0" y="0"/>
                </a:lnTo>
                <a:lnTo>
                  <a:pt x="994" y="816"/>
                </a:lnTo>
                <a:close/>
              </a:path>
            </a:pathLst>
          </a:custGeom>
          <a:solidFill>
            <a:srgbClr val="4CB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3" name="Freeform 84">
            <a:extLst>
              <a:ext uri="{FF2B5EF4-FFF2-40B4-BE49-F238E27FC236}">
                <a16:creationId xmlns:a16="http://schemas.microsoft.com/office/drawing/2014/main" xmlns="" id="{79ADD423-1C0B-443D-B1C9-766D185FE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75" y="3802063"/>
            <a:ext cx="1036638" cy="1752600"/>
          </a:xfrm>
          <a:custGeom>
            <a:avLst/>
            <a:gdLst>
              <a:gd name="T0" fmla="*/ 653 w 653"/>
              <a:gd name="T1" fmla="*/ 327 h 1104"/>
              <a:gd name="T2" fmla="*/ 20 w 653"/>
              <a:gd name="T3" fmla="*/ 1104 h 1104"/>
              <a:gd name="T4" fmla="*/ 0 w 653"/>
              <a:gd name="T5" fmla="*/ 0 h 1104"/>
              <a:gd name="T6" fmla="*/ 653 w 653"/>
              <a:gd name="T7" fmla="*/ 327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3" h="1104">
                <a:moveTo>
                  <a:pt x="653" y="327"/>
                </a:moveTo>
                <a:lnTo>
                  <a:pt x="20" y="1104"/>
                </a:lnTo>
                <a:lnTo>
                  <a:pt x="0" y="0"/>
                </a:lnTo>
                <a:lnTo>
                  <a:pt x="653" y="327"/>
                </a:lnTo>
                <a:close/>
              </a:path>
            </a:pathLst>
          </a:cu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4" name="Freeform 85">
            <a:extLst>
              <a:ext uri="{FF2B5EF4-FFF2-40B4-BE49-F238E27FC236}">
                <a16:creationId xmlns:a16="http://schemas.microsoft.com/office/drawing/2014/main" xmlns="" id="{096FA2F2-8B9D-4FBB-8D5C-9669DBB27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75" y="2292350"/>
            <a:ext cx="1035050" cy="2027238"/>
          </a:xfrm>
          <a:custGeom>
            <a:avLst/>
            <a:gdLst>
              <a:gd name="T0" fmla="*/ 0 w 652"/>
              <a:gd name="T1" fmla="*/ 951 h 1277"/>
              <a:gd name="T2" fmla="*/ 339 w 652"/>
              <a:gd name="T3" fmla="*/ 0 h 1277"/>
              <a:gd name="T4" fmla="*/ 652 w 652"/>
              <a:gd name="T5" fmla="*/ 1277 h 1277"/>
              <a:gd name="T6" fmla="*/ 0 w 652"/>
              <a:gd name="T7" fmla="*/ 951 h 1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2" h="1277">
                <a:moveTo>
                  <a:pt x="0" y="951"/>
                </a:moveTo>
                <a:lnTo>
                  <a:pt x="339" y="0"/>
                </a:lnTo>
                <a:lnTo>
                  <a:pt x="652" y="1277"/>
                </a:lnTo>
                <a:lnTo>
                  <a:pt x="0" y="951"/>
                </a:lnTo>
                <a:close/>
              </a:path>
            </a:pathLst>
          </a:custGeom>
          <a:solidFill>
            <a:srgbClr val="65BA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5" name="Freeform 86">
            <a:extLst>
              <a:ext uri="{FF2B5EF4-FFF2-40B4-BE49-F238E27FC236}">
                <a16:creationId xmlns:a16="http://schemas.microsoft.com/office/drawing/2014/main" xmlns="" id="{D209B2DF-CDFC-4985-A2A8-F487EABD0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8538" y="2290763"/>
            <a:ext cx="1582737" cy="2736850"/>
          </a:xfrm>
          <a:custGeom>
            <a:avLst/>
            <a:gdLst>
              <a:gd name="T0" fmla="*/ 314 w 997"/>
              <a:gd name="T1" fmla="*/ 1279 h 1724"/>
              <a:gd name="T2" fmla="*/ 313 w 997"/>
              <a:gd name="T3" fmla="*/ 1278 h 1724"/>
              <a:gd name="T4" fmla="*/ 0 w 997"/>
              <a:gd name="T5" fmla="*/ 1 h 1724"/>
              <a:gd name="T6" fmla="*/ 2 w 997"/>
              <a:gd name="T7" fmla="*/ 0 h 1724"/>
              <a:gd name="T8" fmla="*/ 997 w 997"/>
              <a:gd name="T9" fmla="*/ 1724 h 1724"/>
              <a:gd name="T10" fmla="*/ 314 w 997"/>
              <a:gd name="T11" fmla="*/ 1279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97" h="1724">
                <a:moveTo>
                  <a:pt x="314" y="1279"/>
                </a:moveTo>
                <a:lnTo>
                  <a:pt x="313" y="1278"/>
                </a:lnTo>
                <a:lnTo>
                  <a:pt x="0" y="1"/>
                </a:lnTo>
                <a:lnTo>
                  <a:pt x="2" y="0"/>
                </a:lnTo>
                <a:lnTo>
                  <a:pt x="997" y="1724"/>
                </a:lnTo>
                <a:lnTo>
                  <a:pt x="314" y="1279"/>
                </a:lnTo>
                <a:close/>
              </a:path>
            </a:pathLst>
          </a:custGeom>
          <a:solidFill>
            <a:srgbClr val="F4E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6" name="Freeform 87">
            <a:extLst>
              <a:ext uri="{FF2B5EF4-FFF2-40B4-BE49-F238E27FC236}">
                <a16:creationId xmlns:a16="http://schemas.microsoft.com/office/drawing/2014/main" xmlns="" id="{1782FA45-5052-4984-9E90-43C5CA56B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1713" y="2286000"/>
            <a:ext cx="2306637" cy="2741613"/>
          </a:xfrm>
          <a:custGeom>
            <a:avLst/>
            <a:gdLst>
              <a:gd name="T0" fmla="*/ 1453 w 1453"/>
              <a:gd name="T1" fmla="*/ 1389 h 1727"/>
              <a:gd name="T2" fmla="*/ 995 w 1453"/>
              <a:gd name="T3" fmla="*/ 1727 h 1727"/>
              <a:gd name="T4" fmla="*/ 0 w 1453"/>
              <a:gd name="T5" fmla="*/ 3 h 1727"/>
              <a:gd name="T6" fmla="*/ 8 w 1453"/>
              <a:gd name="T7" fmla="*/ 0 h 1727"/>
              <a:gd name="T8" fmla="*/ 1453 w 1453"/>
              <a:gd name="T9" fmla="*/ 989 h 1727"/>
              <a:gd name="T10" fmla="*/ 1453 w 1453"/>
              <a:gd name="T11" fmla="*/ 1389 h 1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53" h="1727">
                <a:moveTo>
                  <a:pt x="1453" y="1389"/>
                </a:moveTo>
                <a:lnTo>
                  <a:pt x="995" y="1727"/>
                </a:lnTo>
                <a:lnTo>
                  <a:pt x="0" y="3"/>
                </a:lnTo>
                <a:lnTo>
                  <a:pt x="8" y="0"/>
                </a:lnTo>
                <a:lnTo>
                  <a:pt x="1453" y="989"/>
                </a:lnTo>
                <a:lnTo>
                  <a:pt x="1453" y="1389"/>
                </a:lnTo>
                <a:close/>
              </a:path>
            </a:pathLst>
          </a:custGeom>
          <a:solidFill>
            <a:srgbClr val="E58A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7" name="Freeform 88">
            <a:extLst>
              <a:ext uri="{FF2B5EF4-FFF2-40B4-BE49-F238E27FC236}">
                <a16:creationId xmlns:a16="http://schemas.microsoft.com/office/drawing/2014/main" xmlns="" id="{9967B327-38A1-45CC-AF0B-4F4F555C8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4413" y="2286000"/>
            <a:ext cx="2293937" cy="1570038"/>
          </a:xfrm>
          <a:custGeom>
            <a:avLst/>
            <a:gdLst>
              <a:gd name="T0" fmla="*/ 1445 w 1445"/>
              <a:gd name="T1" fmla="*/ 989 h 989"/>
              <a:gd name="T2" fmla="*/ 0 w 1445"/>
              <a:gd name="T3" fmla="*/ 0 h 989"/>
              <a:gd name="T4" fmla="*/ 1445 w 1445"/>
              <a:gd name="T5" fmla="*/ 262 h 989"/>
              <a:gd name="T6" fmla="*/ 1445 w 1445"/>
              <a:gd name="T7" fmla="*/ 989 h 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5" h="989">
                <a:moveTo>
                  <a:pt x="1445" y="989"/>
                </a:moveTo>
                <a:lnTo>
                  <a:pt x="0" y="0"/>
                </a:lnTo>
                <a:lnTo>
                  <a:pt x="1445" y="262"/>
                </a:lnTo>
                <a:lnTo>
                  <a:pt x="1445" y="989"/>
                </a:lnTo>
                <a:close/>
              </a:path>
            </a:pathLst>
          </a:cu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8" name="Freeform 89">
            <a:extLst>
              <a:ext uri="{FF2B5EF4-FFF2-40B4-BE49-F238E27FC236}">
                <a16:creationId xmlns:a16="http://schemas.microsoft.com/office/drawing/2014/main" xmlns="" id="{F24D9E6D-EDDC-46E5-9F2F-ED64AC965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1275" y="4491038"/>
            <a:ext cx="727075" cy="2365375"/>
          </a:xfrm>
          <a:custGeom>
            <a:avLst/>
            <a:gdLst>
              <a:gd name="T0" fmla="*/ 458 w 458"/>
              <a:gd name="T1" fmla="*/ 0 h 1490"/>
              <a:gd name="T2" fmla="*/ 0 w 458"/>
              <a:gd name="T3" fmla="*/ 338 h 1490"/>
              <a:gd name="T4" fmla="*/ 458 w 458"/>
              <a:gd name="T5" fmla="*/ 1490 h 1490"/>
              <a:gd name="T6" fmla="*/ 458 w 458"/>
              <a:gd name="T7" fmla="*/ 0 h 1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8" h="1490">
                <a:moveTo>
                  <a:pt x="458" y="0"/>
                </a:moveTo>
                <a:lnTo>
                  <a:pt x="0" y="338"/>
                </a:lnTo>
                <a:lnTo>
                  <a:pt x="458" y="1490"/>
                </a:lnTo>
                <a:lnTo>
                  <a:pt x="458" y="0"/>
                </a:lnTo>
                <a:close/>
              </a:path>
            </a:pathLst>
          </a:custGeom>
          <a:solidFill>
            <a:srgbClr val="F4C5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9" name="Freeform 90">
            <a:extLst>
              <a:ext uri="{FF2B5EF4-FFF2-40B4-BE49-F238E27FC236}">
                <a16:creationId xmlns:a16="http://schemas.microsoft.com/office/drawing/2014/main" xmlns="" id="{81D4A047-CE4B-4A86-997B-2CCD16D82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013" y="4321175"/>
            <a:ext cx="1811337" cy="2535238"/>
          </a:xfrm>
          <a:custGeom>
            <a:avLst/>
            <a:gdLst>
              <a:gd name="T0" fmla="*/ 514 w 1141"/>
              <a:gd name="T1" fmla="*/ 1597 h 1597"/>
              <a:gd name="T2" fmla="*/ 1141 w 1141"/>
              <a:gd name="T3" fmla="*/ 1597 h 1597"/>
              <a:gd name="T4" fmla="*/ 683 w 1141"/>
              <a:gd name="T5" fmla="*/ 445 h 1597"/>
              <a:gd name="T6" fmla="*/ 0 w 1141"/>
              <a:gd name="T7" fmla="*/ 0 h 1597"/>
              <a:gd name="T8" fmla="*/ 514 w 1141"/>
              <a:gd name="T9" fmla="*/ 159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1" h="1597">
                <a:moveTo>
                  <a:pt x="514" y="1597"/>
                </a:moveTo>
                <a:lnTo>
                  <a:pt x="1141" y="1597"/>
                </a:lnTo>
                <a:lnTo>
                  <a:pt x="683" y="445"/>
                </a:lnTo>
                <a:lnTo>
                  <a:pt x="0" y="0"/>
                </a:lnTo>
                <a:lnTo>
                  <a:pt x="514" y="1597"/>
                </a:lnTo>
                <a:close/>
              </a:path>
            </a:pathLst>
          </a:custGeom>
          <a:solidFill>
            <a:srgbClr val="E7AC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0" name="Freeform 91">
            <a:extLst>
              <a:ext uri="{FF2B5EF4-FFF2-40B4-BE49-F238E27FC236}">
                <a16:creationId xmlns:a16="http://schemas.microsoft.com/office/drawing/2014/main" xmlns="" id="{34BAA160-5871-4011-9B34-CBEB17D87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5" y="4321175"/>
            <a:ext cx="1820863" cy="2535238"/>
          </a:xfrm>
          <a:custGeom>
            <a:avLst/>
            <a:gdLst>
              <a:gd name="T0" fmla="*/ 771 w 1147"/>
              <a:gd name="T1" fmla="*/ 1597 h 1597"/>
              <a:gd name="T2" fmla="*/ 0 w 1147"/>
              <a:gd name="T3" fmla="*/ 777 h 1597"/>
              <a:gd name="T4" fmla="*/ 633 w 1147"/>
              <a:gd name="T5" fmla="*/ 0 h 1597"/>
              <a:gd name="T6" fmla="*/ 1147 w 1147"/>
              <a:gd name="T7" fmla="*/ 1597 h 1597"/>
              <a:gd name="T8" fmla="*/ 771 w 1147"/>
              <a:gd name="T9" fmla="*/ 159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7" h="1597">
                <a:moveTo>
                  <a:pt x="771" y="1597"/>
                </a:moveTo>
                <a:lnTo>
                  <a:pt x="0" y="777"/>
                </a:lnTo>
                <a:lnTo>
                  <a:pt x="633" y="0"/>
                </a:lnTo>
                <a:lnTo>
                  <a:pt x="1147" y="1597"/>
                </a:lnTo>
                <a:lnTo>
                  <a:pt x="771" y="1597"/>
                </a:lnTo>
                <a:close/>
              </a:path>
            </a:pathLst>
          </a:custGeom>
          <a:solidFill>
            <a:srgbClr val="E9D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1" name="Freeform 92">
            <a:extLst>
              <a:ext uri="{FF2B5EF4-FFF2-40B4-BE49-F238E27FC236}">
                <a16:creationId xmlns:a16="http://schemas.microsoft.com/office/drawing/2014/main" xmlns="" id="{42D3A58F-2456-4616-9996-8A8F6121B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5" y="5554663"/>
            <a:ext cx="1223963" cy="1301750"/>
          </a:xfrm>
          <a:custGeom>
            <a:avLst/>
            <a:gdLst>
              <a:gd name="T0" fmla="*/ 223 w 771"/>
              <a:gd name="T1" fmla="*/ 820 h 820"/>
              <a:gd name="T2" fmla="*/ 771 w 771"/>
              <a:gd name="T3" fmla="*/ 820 h 820"/>
              <a:gd name="T4" fmla="*/ 0 w 771"/>
              <a:gd name="T5" fmla="*/ 0 h 820"/>
              <a:gd name="T6" fmla="*/ 223 w 771"/>
              <a:gd name="T7" fmla="*/ 820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1" h="820">
                <a:moveTo>
                  <a:pt x="223" y="820"/>
                </a:moveTo>
                <a:lnTo>
                  <a:pt x="771" y="820"/>
                </a:lnTo>
                <a:lnTo>
                  <a:pt x="0" y="0"/>
                </a:lnTo>
                <a:lnTo>
                  <a:pt x="223" y="820"/>
                </a:lnTo>
                <a:close/>
              </a:path>
            </a:pathLst>
          </a:custGeom>
          <a:solidFill>
            <a:srgbClr val="B2CB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2" name="Freeform 93">
            <a:extLst>
              <a:ext uri="{FF2B5EF4-FFF2-40B4-BE49-F238E27FC236}">
                <a16:creationId xmlns:a16="http://schemas.microsoft.com/office/drawing/2014/main" xmlns="" id="{C6A40C7F-6EFE-4A7A-A6A6-A941B3BDA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725" y="4532313"/>
            <a:ext cx="658813" cy="2324100"/>
          </a:xfrm>
          <a:custGeom>
            <a:avLst/>
            <a:gdLst>
              <a:gd name="T0" fmla="*/ 0 w 415"/>
              <a:gd name="T1" fmla="*/ 1464 h 1464"/>
              <a:gd name="T2" fmla="*/ 415 w 415"/>
              <a:gd name="T3" fmla="*/ 644 h 1464"/>
              <a:gd name="T4" fmla="*/ 225 w 415"/>
              <a:gd name="T5" fmla="*/ 0 h 1464"/>
              <a:gd name="T6" fmla="*/ 0 w 415"/>
              <a:gd name="T7" fmla="*/ 1464 h 1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5" h="1464">
                <a:moveTo>
                  <a:pt x="0" y="1464"/>
                </a:moveTo>
                <a:lnTo>
                  <a:pt x="415" y="644"/>
                </a:lnTo>
                <a:lnTo>
                  <a:pt x="225" y="0"/>
                </a:lnTo>
                <a:lnTo>
                  <a:pt x="0" y="1464"/>
                </a:lnTo>
                <a:close/>
              </a:path>
            </a:pathLst>
          </a:custGeom>
          <a:solidFill>
            <a:srgbClr val="1488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3" name="Freeform 94">
            <a:extLst>
              <a:ext uri="{FF2B5EF4-FFF2-40B4-BE49-F238E27FC236}">
                <a16:creationId xmlns:a16="http://schemas.microsoft.com/office/drawing/2014/main" xmlns="" id="{865873A6-8E95-4111-BB88-511BEEF6D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913" y="3802063"/>
            <a:ext cx="303212" cy="1752600"/>
          </a:xfrm>
          <a:custGeom>
            <a:avLst/>
            <a:gdLst>
              <a:gd name="T0" fmla="*/ 190 w 191"/>
              <a:gd name="T1" fmla="*/ 1104 h 1104"/>
              <a:gd name="T2" fmla="*/ 191 w 191"/>
              <a:gd name="T3" fmla="*/ 1104 h 1104"/>
              <a:gd name="T4" fmla="*/ 171 w 191"/>
              <a:gd name="T5" fmla="*/ 0 h 1104"/>
              <a:gd name="T6" fmla="*/ 0 w 191"/>
              <a:gd name="T7" fmla="*/ 460 h 1104"/>
              <a:gd name="T8" fmla="*/ 190 w 191"/>
              <a:gd name="T9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1104">
                <a:moveTo>
                  <a:pt x="190" y="1104"/>
                </a:moveTo>
                <a:lnTo>
                  <a:pt x="191" y="1104"/>
                </a:lnTo>
                <a:lnTo>
                  <a:pt x="171" y="0"/>
                </a:lnTo>
                <a:lnTo>
                  <a:pt x="0" y="460"/>
                </a:lnTo>
                <a:lnTo>
                  <a:pt x="190" y="1104"/>
                </a:lnTo>
                <a:close/>
              </a:path>
            </a:pathLst>
          </a:custGeom>
          <a:solidFill>
            <a:srgbClr val="2462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4" name="Oval 95">
            <a:extLst>
              <a:ext uri="{FF2B5EF4-FFF2-40B4-BE49-F238E27FC236}">
                <a16:creationId xmlns:a16="http://schemas.microsoft.com/office/drawing/2014/main" xmlns="" id="{C1169843-FBD2-4886-BCD4-60907D47A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3" y="5845175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65" name="Oval 96">
            <a:extLst>
              <a:ext uri="{FF2B5EF4-FFF2-40B4-BE49-F238E27FC236}">
                <a16:creationId xmlns:a16="http://schemas.microsoft.com/office/drawing/2014/main" xmlns="" id="{034C949C-5371-4739-86EA-461AB8218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038" y="5541963"/>
            <a:ext cx="57150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66" name="Oval 97">
            <a:extLst>
              <a:ext uri="{FF2B5EF4-FFF2-40B4-BE49-F238E27FC236}">
                <a16:creationId xmlns:a16="http://schemas.microsoft.com/office/drawing/2014/main" xmlns="" id="{64A31A9E-56B5-40F8-B1D8-B0E32F11B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8" y="4208463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67" name="Oval 98">
            <a:extLst>
              <a:ext uri="{FF2B5EF4-FFF2-40B4-BE49-F238E27FC236}">
                <a16:creationId xmlns:a16="http://schemas.microsoft.com/office/drawing/2014/main" xmlns="" id="{D1807767-45BE-4A47-AAE3-38F6754A5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8" y="5368925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68" name="Oval 99">
            <a:extLst>
              <a:ext uri="{FF2B5EF4-FFF2-40B4-BE49-F238E27FC236}">
                <a16:creationId xmlns:a16="http://schemas.microsoft.com/office/drawing/2014/main" xmlns="" id="{57548348-C851-4813-B079-C79E006FF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8" y="3287713"/>
            <a:ext cx="58737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69" name="Oval 100">
            <a:extLst>
              <a:ext uri="{FF2B5EF4-FFF2-40B4-BE49-F238E27FC236}">
                <a16:creationId xmlns:a16="http://schemas.microsoft.com/office/drawing/2014/main" xmlns="" id="{C821F1B7-DB9D-4E5B-A455-63D448077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" y="367506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0" name="Oval 101">
            <a:extLst>
              <a:ext uri="{FF2B5EF4-FFF2-40B4-BE49-F238E27FC236}">
                <a16:creationId xmlns:a16="http://schemas.microsoft.com/office/drawing/2014/main" xmlns="" id="{0D194970-54E0-4FFB-A1FF-C364CC471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2738" y="3416300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1" name="Oval 102">
            <a:extLst>
              <a:ext uri="{FF2B5EF4-FFF2-40B4-BE49-F238E27FC236}">
                <a16:creationId xmlns:a16="http://schemas.microsoft.com/office/drawing/2014/main" xmlns="" id="{225F5FFF-669A-43AC-9652-4EE99C050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3379788"/>
            <a:ext cx="58738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2" name="Oval 103">
            <a:extLst>
              <a:ext uri="{FF2B5EF4-FFF2-40B4-BE49-F238E27FC236}">
                <a16:creationId xmlns:a16="http://schemas.microsoft.com/office/drawing/2014/main" xmlns="" id="{F6BEC6DB-6C2F-4767-A8DA-607E2F670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3990975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3" name="Oval 104">
            <a:extLst>
              <a:ext uri="{FF2B5EF4-FFF2-40B4-BE49-F238E27FC236}">
                <a16:creationId xmlns:a16="http://schemas.microsoft.com/office/drawing/2014/main" xmlns="" id="{6CD6325E-AD0C-4638-B059-34C9F36F3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550" y="585152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4" name="Oval 105">
            <a:extLst>
              <a:ext uri="{FF2B5EF4-FFF2-40B4-BE49-F238E27FC236}">
                <a16:creationId xmlns:a16="http://schemas.microsoft.com/office/drawing/2014/main" xmlns="" id="{3952EBE4-5123-410F-B789-08305096B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650" y="639921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5" name="Oval 106">
            <a:extLst>
              <a:ext uri="{FF2B5EF4-FFF2-40B4-BE49-F238E27FC236}">
                <a16:creationId xmlns:a16="http://schemas.microsoft.com/office/drawing/2014/main" xmlns="" id="{5A6F26E2-08A8-4028-93B0-D3E3D407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0" y="4897438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6" name="Oval 107">
            <a:extLst>
              <a:ext uri="{FF2B5EF4-FFF2-40B4-BE49-F238E27FC236}">
                <a16:creationId xmlns:a16="http://schemas.microsoft.com/office/drawing/2014/main" xmlns="" id="{F756D361-2E63-4CFA-8383-27754F458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3525" y="467677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7" name="Oval 108">
            <a:extLst>
              <a:ext uri="{FF2B5EF4-FFF2-40B4-BE49-F238E27FC236}">
                <a16:creationId xmlns:a16="http://schemas.microsoft.com/office/drawing/2014/main" xmlns="" id="{545A99DD-394C-48D4-BBC2-79206D400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925" y="4003675"/>
            <a:ext cx="58738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8" name="Oval 109">
            <a:extLst>
              <a:ext uri="{FF2B5EF4-FFF2-40B4-BE49-F238E27FC236}">
                <a16:creationId xmlns:a16="http://schemas.microsoft.com/office/drawing/2014/main" xmlns="" id="{AB73A19C-D84D-41D3-8489-6881BCDB6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5625" y="5611813"/>
            <a:ext cx="58738" cy="77787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79" name="Oval 110">
            <a:extLst>
              <a:ext uri="{FF2B5EF4-FFF2-40B4-BE49-F238E27FC236}">
                <a16:creationId xmlns:a16="http://schemas.microsoft.com/office/drawing/2014/main" xmlns="" id="{9D09846B-69A1-44EB-B1BC-1ACAE0F38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1938" y="4491038"/>
            <a:ext cx="58737" cy="79375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180" name="Oval 111">
            <a:extLst>
              <a:ext uri="{FF2B5EF4-FFF2-40B4-BE49-F238E27FC236}">
                <a16:creationId xmlns:a16="http://schemas.microsoft.com/office/drawing/2014/main" xmlns="" id="{2C28CE3E-71F7-41DC-915B-2771E44B3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6513" y="5105400"/>
            <a:ext cx="58737" cy="77788"/>
          </a:xfrm>
          <a:prstGeom prst="ellipse">
            <a:avLst/>
          </a:prstGeom>
          <a:solidFill>
            <a:srgbClr val="ECEC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3181" name="Picture 112">
            <a:extLst>
              <a:ext uri="{FF2B5EF4-FFF2-40B4-BE49-F238E27FC236}">
                <a16:creationId xmlns:a16="http://schemas.microsoft.com/office/drawing/2014/main" xmlns="" id="{9DB5121C-0F89-4D8D-8D92-7FEC6692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6778625"/>
            <a:ext cx="2503487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2" name="Picture 113">
            <a:extLst>
              <a:ext uri="{FF2B5EF4-FFF2-40B4-BE49-F238E27FC236}">
                <a16:creationId xmlns:a16="http://schemas.microsoft.com/office/drawing/2014/main" xmlns="" id="{F1C9B40E-7CDC-4143-9C15-77BD224C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6764338"/>
            <a:ext cx="2503487" cy="8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8" name="Freeform 119">
            <a:extLst>
              <a:ext uri="{FF2B5EF4-FFF2-40B4-BE49-F238E27FC236}">
                <a16:creationId xmlns:a16="http://schemas.microsoft.com/office/drawing/2014/main" xmlns="" id="{88F22DE2-A35C-4B87-8F14-4540342F8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925" y="1493838"/>
            <a:ext cx="36513" cy="38100"/>
          </a:xfrm>
          <a:custGeom>
            <a:avLst/>
            <a:gdLst>
              <a:gd name="T0" fmla="*/ 34 w 34"/>
              <a:gd name="T1" fmla="*/ 17 h 35"/>
              <a:gd name="T2" fmla="*/ 17 w 34"/>
              <a:gd name="T3" fmla="*/ 35 h 35"/>
              <a:gd name="T4" fmla="*/ 17 w 34"/>
              <a:gd name="T5" fmla="*/ 35 h 35"/>
              <a:gd name="T6" fmla="*/ 0 w 34"/>
              <a:gd name="T7" fmla="*/ 17 h 35"/>
              <a:gd name="T8" fmla="*/ 0 w 34"/>
              <a:gd name="T9" fmla="*/ 17 h 35"/>
              <a:gd name="T10" fmla="*/ 17 w 34"/>
              <a:gd name="T11" fmla="*/ 0 h 35"/>
              <a:gd name="T12" fmla="*/ 17 w 34"/>
              <a:gd name="T13" fmla="*/ 0 h 35"/>
              <a:gd name="T14" fmla="*/ 34 w 34"/>
              <a:gd name="T15" fmla="*/ 17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" h="35">
                <a:moveTo>
                  <a:pt x="34" y="17"/>
                </a:moveTo>
                <a:cubicBezTo>
                  <a:pt x="34" y="27"/>
                  <a:pt x="26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8" y="35"/>
                  <a:pt x="0" y="2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6" y="0"/>
                  <a:pt x="34" y="8"/>
                  <a:pt x="34" y="17"/>
                </a:cubicBezTo>
                <a:close/>
              </a:path>
            </a:pathLst>
          </a:custGeom>
          <a:solidFill>
            <a:srgbClr val="35A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9" name="Picture 120">
            <a:extLst>
              <a:ext uri="{FF2B5EF4-FFF2-40B4-BE49-F238E27FC236}">
                <a16:creationId xmlns:a16="http://schemas.microsoft.com/office/drawing/2014/main" xmlns="" id="{8B06DBB5-12B1-40EE-8BFC-125520B5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1479550"/>
            <a:ext cx="65087" cy="6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13">
            <a:extLst>
              <a:ext uri="{FF2B5EF4-FFF2-40B4-BE49-F238E27FC236}">
                <a16:creationId xmlns:a16="http://schemas.microsoft.com/office/drawing/2014/main" xmlns="" id="{D86BB82D-C837-469D-BD8B-9247741B3D15}"/>
              </a:ext>
            </a:extLst>
          </p:cNvPr>
          <p:cNvGrpSpPr>
            <a:grpSpLocks/>
          </p:cNvGrpSpPr>
          <p:nvPr/>
        </p:nvGrpSpPr>
        <p:grpSpPr bwMode="auto">
          <a:xfrm>
            <a:off x="3146425" y="1343025"/>
            <a:ext cx="5908675" cy="5495925"/>
            <a:chOff x="0" y="0"/>
            <a:chExt cx="5908675" cy="5495924"/>
          </a:xfrm>
        </p:grpSpPr>
        <p:sp>
          <p:nvSpPr>
            <p:cNvPr id="2161" name="Freeform 115">
              <a:extLst>
                <a:ext uri="{FF2B5EF4-FFF2-40B4-BE49-F238E27FC236}">
                  <a16:creationId xmlns:a16="http://schemas.microsoft.com/office/drawing/2014/main" xmlns="" id="{E574D45B-D72D-4A03-A8E9-3B2739831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903913" cy="4611687"/>
            </a:xfrm>
            <a:custGeom>
              <a:avLst/>
              <a:gdLst>
                <a:gd name="T0" fmla="*/ 5215 w 5431"/>
                <a:gd name="T1" fmla="*/ 0 h 4241"/>
                <a:gd name="T2" fmla="*/ 216 w 5431"/>
                <a:gd name="T3" fmla="*/ 0 h 4241"/>
                <a:gd name="T4" fmla="*/ 0 w 5431"/>
                <a:gd name="T5" fmla="*/ 216 h 4241"/>
                <a:gd name="T6" fmla="*/ 0 w 5431"/>
                <a:gd name="T7" fmla="*/ 4026 h 4241"/>
                <a:gd name="T8" fmla="*/ 216 w 5431"/>
                <a:gd name="T9" fmla="*/ 4241 h 4241"/>
                <a:gd name="T10" fmla="*/ 5215 w 5431"/>
                <a:gd name="T11" fmla="*/ 4241 h 4241"/>
                <a:gd name="T12" fmla="*/ 5431 w 5431"/>
                <a:gd name="T13" fmla="*/ 4026 h 4241"/>
                <a:gd name="T14" fmla="*/ 5431 w 5431"/>
                <a:gd name="T15" fmla="*/ 216 h 4241"/>
                <a:gd name="T16" fmla="*/ 5215 w 5431"/>
                <a:gd name="T17" fmla="*/ 0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1" h="4241">
                  <a:moveTo>
                    <a:pt x="5215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97" y="0"/>
                    <a:pt x="0" y="97"/>
                    <a:pt x="0" y="216"/>
                  </a:cubicBezTo>
                  <a:cubicBezTo>
                    <a:pt x="0" y="4026"/>
                    <a:pt x="0" y="4026"/>
                    <a:pt x="0" y="4026"/>
                  </a:cubicBezTo>
                  <a:cubicBezTo>
                    <a:pt x="0" y="4145"/>
                    <a:pt x="97" y="4241"/>
                    <a:pt x="216" y="4241"/>
                  </a:cubicBezTo>
                  <a:cubicBezTo>
                    <a:pt x="5215" y="4241"/>
                    <a:pt x="5215" y="4241"/>
                    <a:pt x="5215" y="4241"/>
                  </a:cubicBezTo>
                  <a:cubicBezTo>
                    <a:pt x="5334" y="4241"/>
                    <a:pt x="5431" y="4145"/>
                    <a:pt x="5431" y="4026"/>
                  </a:cubicBezTo>
                  <a:cubicBezTo>
                    <a:pt x="5431" y="216"/>
                    <a:pt x="5431" y="216"/>
                    <a:pt x="5431" y="216"/>
                  </a:cubicBezTo>
                  <a:cubicBezTo>
                    <a:pt x="5431" y="97"/>
                    <a:pt x="5334" y="0"/>
                    <a:pt x="5215" y="0"/>
                  </a:cubicBezTo>
                  <a:close/>
                </a:path>
              </a:pathLst>
            </a:custGeom>
            <a:solidFill>
              <a:srgbClr val="161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62" name="Group 115">
              <a:extLst>
                <a:ext uri="{FF2B5EF4-FFF2-40B4-BE49-F238E27FC236}">
                  <a16:creationId xmlns:a16="http://schemas.microsoft.com/office/drawing/2014/main" xmlns="" id="{E12FA1A9-3622-45B3-A91B-CDD1EECD7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908675" cy="5495924"/>
              <a:chOff x="0" y="0"/>
              <a:chExt cx="5908675" cy="5495924"/>
            </a:xfrm>
          </p:grpSpPr>
          <p:pic>
            <p:nvPicPr>
              <p:cNvPr id="2163" name="Picture 114">
                <a:extLst>
                  <a:ext uri="{FF2B5EF4-FFF2-40B4-BE49-F238E27FC236}">
                    <a16:creationId xmlns:a16="http://schemas.microsoft.com/office/drawing/2014/main" xmlns="" id="{B9094864-C43E-4262-80A9-3127E3703C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0213" y="4567237"/>
                <a:ext cx="2503488" cy="928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4" name="Freeform 116">
                <a:extLst>
                  <a:ext uri="{FF2B5EF4-FFF2-40B4-BE49-F238E27FC236}">
                    <a16:creationId xmlns:a16="http://schemas.microsoft.com/office/drawing/2014/main" xmlns="" id="{6B6FC4B0-5CD7-4FF8-99EA-EFAD77D05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241925" cy="4013200"/>
              </a:xfrm>
              <a:custGeom>
                <a:avLst/>
                <a:gdLst>
                  <a:gd name="T0" fmla="*/ 216 w 4821"/>
                  <a:gd name="T1" fmla="*/ 0 h 3690"/>
                  <a:gd name="T2" fmla="*/ 0 w 4821"/>
                  <a:gd name="T3" fmla="*/ 216 h 3690"/>
                  <a:gd name="T4" fmla="*/ 0 w 4821"/>
                  <a:gd name="T5" fmla="*/ 3690 h 3690"/>
                  <a:gd name="T6" fmla="*/ 2934 w 4821"/>
                  <a:gd name="T7" fmla="*/ 3690 h 3690"/>
                  <a:gd name="T8" fmla="*/ 4821 w 4821"/>
                  <a:gd name="T9" fmla="*/ 0 h 3690"/>
                  <a:gd name="T10" fmla="*/ 216 w 4821"/>
                  <a:gd name="T11" fmla="*/ 0 h 3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21" h="3690">
                    <a:moveTo>
                      <a:pt x="216" y="0"/>
                    </a:moveTo>
                    <a:cubicBezTo>
                      <a:pt x="97" y="0"/>
                      <a:pt x="0" y="97"/>
                      <a:pt x="0" y="216"/>
                    </a:cubicBezTo>
                    <a:cubicBezTo>
                      <a:pt x="0" y="3690"/>
                      <a:pt x="0" y="3690"/>
                      <a:pt x="0" y="3690"/>
                    </a:cubicBezTo>
                    <a:cubicBezTo>
                      <a:pt x="2934" y="3690"/>
                      <a:pt x="2934" y="3690"/>
                      <a:pt x="2934" y="3690"/>
                    </a:cubicBezTo>
                    <a:cubicBezTo>
                      <a:pt x="4821" y="0"/>
                      <a:pt x="4821" y="0"/>
                      <a:pt x="4821" y="0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45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165" name="Picture 117">
                <a:extLst>
                  <a:ext uri="{FF2B5EF4-FFF2-40B4-BE49-F238E27FC236}">
                    <a16:creationId xmlns:a16="http://schemas.microsoft.com/office/drawing/2014/main" xmlns="" id="{5461B45D-7218-41AA-8203-6157C0A8BB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4525" y="1587"/>
                <a:ext cx="2724150" cy="4016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66" name="Freeform 118">
                <a:extLst>
                  <a:ext uri="{FF2B5EF4-FFF2-40B4-BE49-F238E27FC236}">
                    <a16:creationId xmlns:a16="http://schemas.microsoft.com/office/drawing/2014/main" xmlns="" id="{6ECA824D-373F-4144-ABAF-EB3726CD4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4013199"/>
                <a:ext cx="5903913" cy="598487"/>
              </a:xfrm>
              <a:custGeom>
                <a:avLst/>
                <a:gdLst>
                  <a:gd name="T0" fmla="*/ 0 w 5431"/>
                  <a:gd name="T1" fmla="*/ 0 h 551"/>
                  <a:gd name="T2" fmla="*/ 0 w 5431"/>
                  <a:gd name="T3" fmla="*/ 336 h 551"/>
                  <a:gd name="T4" fmla="*/ 216 w 5431"/>
                  <a:gd name="T5" fmla="*/ 551 h 551"/>
                  <a:gd name="T6" fmla="*/ 5215 w 5431"/>
                  <a:gd name="T7" fmla="*/ 551 h 551"/>
                  <a:gd name="T8" fmla="*/ 5431 w 5431"/>
                  <a:gd name="T9" fmla="*/ 336 h 551"/>
                  <a:gd name="T10" fmla="*/ 5431 w 5431"/>
                  <a:gd name="T11" fmla="*/ 0 h 551"/>
                  <a:gd name="T12" fmla="*/ 0 w 5431"/>
                  <a:gd name="T13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31" h="551">
                    <a:moveTo>
                      <a:pt x="0" y="0"/>
                    </a:moveTo>
                    <a:cubicBezTo>
                      <a:pt x="0" y="336"/>
                      <a:pt x="0" y="336"/>
                      <a:pt x="0" y="336"/>
                    </a:cubicBezTo>
                    <a:cubicBezTo>
                      <a:pt x="0" y="455"/>
                      <a:pt x="97" y="551"/>
                      <a:pt x="216" y="551"/>
                    </a:cubicBezTo>
                    <a:cubicBezTo>
                      <a:pt x="5215" y="551"/>
                      <a:pt x="5215" y="551"/>
                      <a:pt x="5215" y="551"/>
                    </a:cubicBezTo>
                    <a:cubicBezTo>
                      <a:pt x="5334" y="551"/>
                      <a:pt x="5431" y="455"/>
                      <a:pt x="5431" y="336"/>
                    </a:cubicBezTo>
                    <a:cubicBezTo>
                      <a:pt x="5431" y="0"/>
                      <a:pt x="5431" y="0"/>
                      <a:pt x="543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7" name="Oval 121">
                <a:extLst>
                  <a:ext uri="{FF2B5EF4-FFF2-40B4-BE49-F238E27FC236}">
                    <a16:creationId xmlns:a16="http://schemas.microsoft.com/office/drawing/2014/main" xmlns="" id="{DD7CFA0A-4964-4E6D-82BB-EE89CD1EB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3850" y="4235449"/>
                <a:ext cx="177800" cy="176212"/>
              </a:xfrm>
              <a:prstGeom prst="ellipse">
                <a:avLst/>
              </a:prstGeom>
              <a:solidFill>
                <a:srgbClr val="4556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zh-CN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168" name="Freeform 122">
                <a:extLst>
                  <a:ext uri="{FF2B5EF4-FFF2-40B4-BE49-F238E27FC236}">
                    <a16:creationId xmlns:a16="http://schemas.microsoft.com/office/drawing/2014/main" xmlns="" id="{32173311-6CEC-4824-8C48-C5711B835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575" y="298449"/>
                <a:ext cx="4799013" cy="3416300"/>
              </a:xfrm>
              <a:custGeom>
                <a:avLst/>
                <a:gdLst>
                  <a:gd name="T0" fmla="*/ 0 w 3023"/>
                  <a:gd name="T1" fmla="*/ 0 h 2152"/>
                  <a:gd name="T2" fmla="*/ 0 w 3023"/>
                  <a:gd name="T3" fmla="*/ 2152 h 2152"/>
                  <a:gd name="T4" fmla="*/ 1956 w 3023"/>
                  <a:gd name="T5" fmla="*/ 2152 h 2152"/>
                  <a:gd name="T6" fmla="*/ 3023 w 3023"/>
                  <a:gd name="T7" fmla="*/ 0 h 2152"/>
                  <a:gd name="T8" fmla="*/ 0 w 3023"/>
                  <a:gd name="T9" fmla="*/ 0 h 2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3" h="2152">
                    <a:moveTo>
                      <a:pt x="0" y="0"/>
                    </a:moveTo>
                    <a:lnTo>
                      <a:pt x="0" y="2152"/>
                    </a:lnTo>
                    <a:lnTo>
                      <a:pt x="1956" y="2152"/>
                    </a:lnTo>
                    <a:lnTo>
                      <a:pt x="302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B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9" name="Freeform 123">
                <a:extLst>
                  <a:ext uri="{FF2B5EF4-FFF2-40B4-BE49-F238E27FC236}">
                    <a16:creationId xmlns:a16="http://schemas.microsoft.com/office/drawing/2014/main" xmlns="" id="{B2963316-6C3A-451E-98B9-67BFC39FC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7725" y="298449"/>
                <a:ext cx="2235200" cy="3416300"/>
              </a:xfrm>
              <a:custGeom>
                <a:avLst/>
                <a:gdLst>
                  <a:gd name="T0" fmla="*/ 1408 w 1408"/>
                  <a:gd name="T1" fmla="*/ 0 h 2152"/>
                  <a:gd name="T2" fmla="*/ 1067 w 1408"/>
                  <a:gd name="T3" fmla="*/ 0 h 2152"/>
                  <a:gd name="T4" fmla="*/ 0 w 1408"/>
                  <a:gd name="T5" fmla="*/ 2152 h 2152"/>
                  <a:gd name="T6" fmla="*/ 1408 w 1408"/>
                  <a:gd name="T7" fmla="*/ 2152 h 2152"/>
                  <a:gd name="T8" fmla="*/ 1408 w 1408"/>
                  <a:gd name="T9" fmla="*/ 0 h 2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8" h="2152">
                    <a:moveTo>
                      <a:pt x="1408" y="0"/>
                    </a:moveTo>
                    <a:lnTo>
                      <a:pt x="1067" y="0"/>
                    </a:lnTo>
                    <a:lnTo>
                      <a:pt x="0" y="2152"/>
                    </a:lnTo>
                    <a:lnTo>
                      <a:pt x="1408" y="2152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rgbClr val="5BBF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195" name="文本框 1">
            <a:extLst>
              <a:ext uri="{FF2B5EF4-FFF2-40B4-BE49-F238E27FC236}">
                <a16:creationId xmlns:a16="http://schemas.microsoft.com/office/drawing/2014/main" xmlns="" id="{0BFD650E-BAB4-4DF8-B3E3-D9E4A1911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8888" y="2847975"/>
            <a:ext cx="49847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Broadway" panose="04040905080002020502" pitchFamily="82" charset="0"/>
              </a:rPr>
              <a:t>鸥迅云登记</a:t>
            </a:r>
            <a:endParaRPr lang="en-US" altLang="zh-CN" sz="4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Broadway" panose="04040905080002020502" pitchFamily="82" charset="0"/>
            </a:endParaRPr>
          </a:p>
        </p:txBody>
      </p:sp>
      <p:sp>
        <p:nvSpPr>
          <p:cNvPr id="3196" name="文本框 2">
            <a:extLst>
              <a:ext uri="{FF2B5EF4-FFF2-40B4-BE49-F238E27FC236}">
                <a16:creationId xmlns:a16="http://schemas.microsoft.com/office/drawing/2014/main" xmlns="" id="{D2E14347-B390-45F0-833F-AE9DFE786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707" y="3666629"/>
            <a:ext cx="2511426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安卓应用软件开发实践</a:t>
            </a:r>
          </a:p>
        </p:txBody>
      </p:sp>
      <p:pic>
        <p:nvPicPr>
          <p:cNvPr id="3197" name="medi1110.mp3">
            <a:hlinkClick r:id="" action="ppaction://media"/>
            <a:extLst>
              <a:ext uri="{FF2B5EF4-FFF2-40B4-BE49-F238E27FC236}">
                <a16:creationId xmlns:a16="http://schemas.microsoft.com/office/drawing/2014/main" xmlns="" id="{7577A8FF-CBE7-4C03-9433-BC5162E7AD80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-950913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evt" cmd="playFrom(0.0)">
                                      <p:cBhvr>
                                        <p:cTn id="6" dur="1" fill="hold"/>
                                        <p:tgtEl>
                                          <p:spTgt spid="3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3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3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3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3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3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3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3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3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3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3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3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3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3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3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3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3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3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3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3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3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3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3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3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3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3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3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3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3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3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3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3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3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3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3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3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3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3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3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3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3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3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3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3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3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3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3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3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3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3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3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3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3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3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3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3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3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3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3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3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3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3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3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3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3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3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3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3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3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3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3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3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3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3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1000" fill="hold"/>
                                        <p:tgtEl>
                                          <p:spTgt spid="3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3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1000" fill="hold"/>
                                        <p:tgtEl>
                                          <p:spTgt spid="3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3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1000" fill="hold"/>
                                        <p:tgtEl>
                                          <p:spTgt spid="3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3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3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3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3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1000" fill="hold"/>
                                        <p:tgtEl>
                                          <p:spTgt spid="3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3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3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3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3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3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4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4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3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500" fill="hold"/>
                                        <p:tgtEl>
                                          <p:spTgt spid="3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55" dur="5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 nodeType="afterGroup">
                            <p:stCondLst>
                              <p:cond delay="2501"/>
                            </p:stCondLst>
                            <p:childTnLst>
                              <p:par>
                                <p:cTn id="4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9" dur="5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5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61" dur="5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6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97"/>
                </p:tgtEl>
              </p:cMediaNode>
            </p:audio>
          </p:childTnLst>
        </p:cTn>
      </p:par>
    </p:tnLst>
    <p:bldLst>
      <p:bldP spid="3164" grpId="0" bldLvl="0" animBg="1"/>
      <p:bldP spid="3165" grpId="0" bldLvl="0" animBg="1"/>
      <p:bldP spid="3166" grpId="0" bldLvl="0" animBg="1"/>
      <p:bldP spid="3167" grpId="0" bldLvl="0" animBg="1"/>
      <p:bldP spid="3168" grpId="0" bldLvl="0" animBg="1"/>
      <p:bldP spid="3169" grpId="0" bldLvl="0" animBg="1"/>
      <p:bldP spid="3170" grpId="0" bldLvl="0" animBg="1"/>
      <p:bldP spid="3171" grpId="0" bldLvl="0" animBg="1"/>
      <p:bldP spid="3172" grpId="0" bldLvl="0" animBg="1"/>
      <p:bldP spid="3173" grpId="0" bldLvl="0" animBg="1"/>
      <p:bldP spid="3174" grpId="0" bldLvl="0" animBg="1"/>
      <p:bldP spid="3175" grpId="0" bldLvl="0" animBg="1"/>
      <p:bldP spid="3176" grpId="0" bldLvl="0" animBg="1"/>
      <p:bldP spid="3177" grpId="0" bldLvl="0" animBg="1"/>
      <p:bldP spid="3178" grpId="0" bldLvl="0" animBg="1"/>
      <p:bldP spid="3179" grpId="0" bldLvl="0" animBg="1"/>
      <p:bldP spid="3180" grpId="0" bldLvl="0" animBg="1"/>
      <p:bldP spid="3195" grpId="0" bldLvl="0"/>
      <p:bldP spid="3196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roup 2">
            <a:extLst>
              <a:ext uri="{FF2B5EF4-FFF2-40B4-BE49-F238E27FC236}">
                <a16:creationId xmlns:a16="http://schemas.microsoft.com/office/drawing/2014/main" xmlns="" id="{C3FE1E49-0193-4D55-8ACA-C951A67C799E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5122" name="Freeform 51">
              <a:extLst>
                <a:ext uri="{FF2B5EF4-FFF2-40B4-BE49-F238E27FC236}">
                  <a16:creationId xmlns:a16="http://schemas.microsoft.com/office/drawing/2014/main" xmlns="" id="{EF00104E-A846-4D35-AF42-81ECAF8E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3" name="Freeform 52">
              <a:extLst>
                <a:ext uri="{FF2B5EF4-FFF2-40B4-BE49-F238E27FC236}">
                  <a16:creationId xmlns:a16="http://schemas.microsoft.com/office/drawing/2014/main" xmlns="" id="{1FA76D05-4213-43B1-B421-66E766B2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4" name="Freeform 53">
              <a:extLst>
                <a:ext uri="{FF2B5EF4-FFF2-40B4-BE49-F238E27FC236}">
                  <a16:creationId xmlns:a16="http://schemas.microsoft.com/office/drawing/2014/main" xmlns="" id="{AC5BC662-455C-4C8E-8714-E0196068F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5" name="Freeform 54">
              <a:extLst>
                <a:ext uri="{FF2B5EF4-FFF2-40B4-BE49-F238E27FC236}">
                  <a16:creationId xmlns:a16="http://schemas.microsoft.com/office/drawing/2014/main" xmlns="" id="{8C37E8DF-001A-44BB-85CA-072C33A2C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6" name="Freeform 58">
              <a:extLst>
                <a:ext uri="{FF2B5EF4-FFF2-40B4-BE49-F238E27FC236}">
                  <a16:creationId xmlns:a16="http://schemas.microsoft.com/office/drawing/2014/main" xmlns="" id="{259C5325-1A23-42E0-8A29-B44B3B433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7" name="Freeform 59">
              <a:extLst>
                <a:ext uri="{FF2B5EF4-FFF2-40B4-BE49-F238E27FC236}">
                  <a16:creationId xmlns:a16="http://schemas.microsoft.com/office/drawing/2014/main" xmlns="" id="{9EBCBDBD-8FBC-4877-95E7-66459604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8" name="Freeform 60">
              <a:extLst>
                <a:ext uri="{FF2B5EF4-FFF2-40B4-BE49-F238E27FC236}">
                  <a16:creationId xmlns:a16="http://schemas.microsoft.com/office/drawing/2014/main" xmlns="" id="{9F70F314-D5C8-4561-8693-EB72ECBBE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9" name="Freeform 61">
              <a:extLst>
                <a:ext uri="{FF2B5EF4-FFF2-40B4-BE49-F238E27FC236}">
                  <a16:creationId xmlns:a16="http://schemas.microsoft.com/office/drawing/2014/main" xmlns="" id="{1260A780-8005-4927-BCA7-A1BF6BF98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0" name="Freeform 62">
              <a:extLst>
                <a:ext uri="{FF2B5EF4-FFF2-40B4-BE49-F238E27FC236}">
                  <a16:creationId xmlns:a16="http://schemas.microsoft.com/office/drawing/2014/main" xmlns="" id="{62429C22-EFF5-4F7B-BB36-7E5A2A65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1" name="Freeform 63">
              <a:extLst>
                <a:ext uri="{FF2B5EF4-FFF2-40B4-BE49-F238E27FC236}">
                  <a16:creationId xmlns:a16="http://schemas.microsoft.com/office/drawing/2014/main" xmlns="" id="{F4DA121C-AF47-4547-9486-94C882016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2" name="Freeform 64">
              <a:extLst>
                <a:ext uri="{FF2B5EF4-FFF2-40B4-BE49-F238E27FC236}">
                  <a16:creationId xmlns:a16="http://schemas.microsoft.com/office/drawing/2014/main" xmlns="" id="{F685DD32-D41E-499B-AC86-31886614F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3" name="Freeform 65">
              <a:extLst>
                <a:ext uri="{FF2B5EF4-FFF2-40B4-BE49-F238E27FC236}">
                  <a16:creationId xmlns:a16="http://schemas.microsoft.com/office/drawing/2014/main" xmlns="" id="{A265F374-E1D7-46FC-8B2A-15CAA1653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4" name="Freeform 66">
              <a:extLst>
                <a:ext uri="{FF2B5EF4-FFF2-40B4-BE49-F238E27FC236}">
                  <a16:creationId xmlns:a16="http://schemas.microsoft.com/office/drawing/2014/main" xmlns="" id="{DBE48229-1E5B-42CE-B803-748046ED3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5" name="Freeform 67">
              <a:extLst>
                <a:ext uri="{FF2B5EF4-FFF2-40B4-BE49-F238E27FC236}">
                  <a16:creationId xmlns:a16="http://schemas.microsoft.com/office/drawing/2014/main" xmlns="" id="{47313DAA-7177-4E0A-A426-9F6A36090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6" name="Freeform 68">
              <a:extLst>
                <a:ext uri="{FF2B5EF4-FFF2-40B4-BE49-F238E27FC236}">
                  <a16:creationId xmlns:a16="http://schemas.microsoft.com/office/drawing/2014/main" xmlns="" id="{BEDDE3FC-56A5-42BF-B4A3-003AC9A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7" name="Freeform 69">
              <a:extLst>
                <a:ext uri="{FF2B5EF4-FFF2-40B4-BE49-F238E27FC236}">
                  <a16:creationId xmlns:a16="http://schemas.microsoft.com/office/drawing/2014/main" xmlns="" id="{2FE666F7-E0C7-463B-8EBF-60B7C1CF8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8" name="Freeform 70">
              <a:extLst>
                <a:ext uri="{FF2B5EF4-FFF2-40B4-BE49-F238E27FC236}">
                  <a16:creationId xmlns:a16="http://schemas.microsoft.com/office/drawing/2014/main" xmlns="" id="{37D34231-47CB-472A-8445-8F138D6AA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Freeform 75">
              <a:extLst>
                <a:ext uri="{FF2B5EF4-FFF2-40B4-BE49-F238E27FC236}">
                  <a16:creationId xmlns:a16="http://schemas.microsoft.com/office/drawing/2014/main" xmlns="" id="{DC81F2E5-51BE-44C4-8795-C76F98FE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0" name="Freeform 76">
              <a:extLst>
                <a:ext uri="{FF2B5EF4-FFF2-40B4-BE49-F238E27FC236}">
                  <a16:creationId xmlns:a16="http://schemas.microsoft.com/office/drawing/2014/main" xmlns="" id="{CBBA113F-93FD-4B69-992F-2FB2449D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1" name="Freeform 77">
              <a:extLst>
                <a:ext uri="{FF2B5EF4-FFF2-40B4-BE49-F238E27FC236}">
                  <a16:creationId xmlns:a16="http://schemas.microsoft.com/office/drawing/2014/main" xmlns="" id="{B3FFADD3-0CED-42A7-8EB0-F66A662F9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2" name="Freeform 78">
              <a:extLst>
                <a:ext uri="{FF2B5EF4-FFF2-40B4-BE49-F238E27FC236}">
                  <a16:creationId xmlns:a16="http://schemas.microsoft.com/office/drawing/2014/main" xmlns="" id="{6AD8A95D-4BB9-4188-94CA-657DB189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3" name="Freeform 82">
              <a:extLst>
                <a:ext uri="{FF2B5EF4-FFF2-40B4-BE49-F238E27FC236}">
                  <a16:creationId xmlns:a16="http://schemas.microsoft.com/office/drawing/2014/main" xmlns="" id="{733FA939-79E4-4DE7-825F-42475E2D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4" name="Freeform 83">
              <a:extLst>
                <a:ext uri="{FF2B5EF4-FFF2-40B4-BE49-F238E27FC236}">
                  <a16:creationId xmlns:a16="http://schemas.microsoft.com/office/drawing/2014/main" xmlns="" id="{0B2EBA59-9236-405B-B746-A5436353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5" name="Freeform 84">
              <a:extLst>
                <a:ext uri="{FF2B5EF4-FFF2-40B4-BE49-F238E27FC236}">
                  <a16:creationId xmlns:a16="http://schemas.microsoft.com/office/drawing/2014/main" xmlns="" id="{8F83D954-DBCB-426E-A40E-43B03F051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6" name="Freeform 85">
              <a:extLst>
                <a:ext uri="{FF2B5EF4-FFF2-40B4-BE49-F238E27FC236}">
                  <a16:creationId xmlns:a16="http://schemas.microsoft.com/office/drawing/2014/main" xmlns="" id="{46BA9FEF-CE37-4B49-BD52-C4F05F645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7" name="Freeform 86">
              <a:extLst>
                <a:ext uri="{FF2B5EF4-FFF2-40B4-BE49-F238E27FC236}">
                  <a16:creationId xmlns:a16="http://schemas.microsoft.com/office/drawing/2014/main" xmlns="" id="{BF054BB1-19F6-4629-927B-7F277778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8" name="Freeform 87">
              <a:extLst>
                <a:ext uri="{FF2B5EF4-FFF2-40B4-BE49-F238E27FC236}">
                  <a16:creationId xmlns:a16="http://schemas.microsoft.com/office/drawing/2014/main" xmlns="" id="{47F1ECBF-263B-4BD5-834B-955C8DD4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9" name="Freeform 88">
              <a:extLst>
                <a:ext uri="{FF2B5EF4-FFF2-40B4-BE49-F238E27FC236}">
                  <a16:creationId xmlns:a16="http://schemas.microsoft.com/office/drawing/2014/main" xmlns="" id="{D9133A56-5601-4147-8C15-C84D86BF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0" name="Freeform 89">
              <a:extLst>
                <a:ext uri="{FF2B5EF4-FFF2-40B4-BE49-F238E27FC236}">
                  <a16:creationId xmlns:a16="http://schemas.microsoft.com/office/drawing/2014/main" xmlns="" id="{C0BBA81E-FC43-4680-9B6B-E4C2AAC70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1" name="Freeform 90">
              <a:extLst>
                <a:ext uri="{FF2B5EF4-FFF2-40B4-BE49-F238E27FC236}">
                  <a16:creationId xmlns:a16="http://schemas.microsoft.com/office/drawing/2014/main" xmlns="" id="{0F2FA18A-3B0D-402A-8AF2-7197B576E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2" name="Freeform 91">
              <a:extLst>
                <a:ext uri="{FF2B5EF4-FFF2-40B4-BE49-F238E27FC236}">
                  <a16:creationId xmlns:a16="http://schemas.microsoft.com/office/drawing/2014/main" xmlns="" id="{FA502442-4D25-433F-98EF-6CD2CEE57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3" name="Freeform 92">
              <a:extLst>
                <a:ext uri="{FF2B5EF4-FFF2-40B4-BE49-F238E27FC236}">
                  <a16:creationId xmlns:a16="http://schemas.microsoft.com/office/drawing/2014/main" xmlns="" id="{E468F843-EC4D-44EC-8F9B-655AD52BB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4" name="Freeform 93">
              <a:extLst>
                <a:ext uri="{FF2B5EF4-FFF2-40B4-BE49-F238E27FC236}">
                  <a16:creationId xmlns:a16="http://schemas.microsoft.com/office/drawing/2014/main" xmlns="" id="{37E784FD-DC30-4FAB-A5E0-7129ABB35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5" name="Freeform 94">
              <a:extLst>
                <a:ext uri="{FF2B5EF4-FFF2-40B4-BE49-F238E27FC236}">
                  <a16:creationId xmlns:a16="http://schemas.microsoft.com/office/drawing/2014/main" xmlns="" id="{98DDE07C-23DD-43AB-B5C7-EC776863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6" name="Oval 104">
              <a:extLst>
                <a:ext uri="{FF2B5EF4-FFF2-40B4-BE49-F238E27FC236}">
                  <a16:creationId xmlns:a16="http://schemas.microsoft.com/office/drawing/2014/main" xmlns="" id="{DD0EC9E8-7FA3-4AD1-ACC3-3D56264B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7" name="Oval 105">
              <a:extLst>
                <a:ext uri="{FF2B5EF4-FFF2-40B4-BE49-F238E27FC236}">
                  <a16:creationId xmlns:a16="http://schemas.microsoft.com/office/drawing/2014/main" xmlns="" id="{84639EFB-EF1B-4E1C-93DD-2D0AE187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8" name="Oval 106">
              <a:extLst>
                <a:ext uri="{FF2B5EF4-FFF2-40B4-BE49-F238E27FC236}">
                  <a16:creationId xmlns:a16="http://schemas.microsoft.com/office/drawing/2014/main" xmlns="" id="{F539AEFC-E7DA-4C8E-ACDC-44E54B6E3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9" name="Oval 107">
              <a:extLst>
                <a:ext uri="{FF2B5EF4-FFF2-40B4-BE49-F238E27FC236}">
                  <a16:creationId xmlns:a16="http://schemas.microsoft.com/office/drawing/2014/main" xmlns="" id="{60ED95D0-F899-4987-9AD3-1E6F6FB9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0" name="Oval 108">
              <a:extLst>
                <a:ext uri="{FF2B5EF4-FFF2-40B4-BE49-F238E27FC236}">
                  <a16:creationId xmlns:a16="http://schemas.microsoft.com/office/drawing/2014/main" xmlns="" id="{C79A249D-CFE7-42EE-B874-ED0E8AF4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1" name="Oval 109">
              <a:extLst>
                <a:ext uri="{FF2B5EF4-FFF2-40B4-BE49-F238E27FC236}">
                  <a16:creationId xmlns:a16="http://schemas.microsoft.com/office/drawing/2014/main" xmlns="" id="{A871B039-893D-4907-9867-4D27C715A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2" name="Oval 110">
              <a:extLst>
                <a:ext uri="{FF2B5EF4-FFF2-40B4-BE49-F238E27FC236}">
                  <a16:creationId xmlns:a16="http://schemas.microsoft.com/office/drawing/2014/main" xmlns="" id="{BE0F2CC7-18E5-47B7-937F-788FC38DD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3" name="Oval 111">
              <a:extLst>
                <a:ext uri="{FF2B5EF4-FFF2-40B4-BE49-F238E27FC236}">
                  <a16:creationId xmlns:a16="http://schemas.microsoft.com/office/drawing/2014/main" xmlns="" id="{197A9BD3-F5AA-4740-ABCE-0AF24449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64" name="文本框 2">
            <a:extLst>
              <a:ext uri="{FF2B5EF4-FFF2-40B4-BE49-F238E27FC236}">
                <a16:creationId xmlns:a16="http://schemas.microsoft.com/office/drawing/2014/main" xmlns="" id="{C9107BC4-A661-45CE-B6A2-293CF868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巨人的肩膀</a:t>
            </a:r>
          </a:p>
        </p:txBody>
      </p:sp>
      <p:grpSp>
        <p:nvGrpSpPr>
          <p:cNvPr id="5170" name="Group 51">
            <a:extLst>
              <a:ext uri="{FF2B5EF4-FFF2-40B4-BE49-F238E27FC236}">
                <a16:creationId xmlns:a16="http://schemas.microsoft.com/office/drawing/2014/main" xmlns="" id="{C7A0AFBE-7803-4CF0-ABB6-A96EE4EB4934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5171" name="Freeform 5">
              <a:extLst>
                <a:ext uri="{FF2B5EF4-FFF2-40B4-BE49-F238E27FC236}">
                  <a16:creationId xmlns:a16="http://schemas.microsoft.com/office/drawing/2014/main" xmlns="" id="{88085D3A-5C70-4030-A24D-423D3964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2" name="Freeform 6">
              <a:extLst>
                <a:ext uri="{FF2B5EF4-FFF2-40B4-BE49-F238E27FC236}">
                  <a16:creationId xmlns:a16="http://schemas.microsoft.com/office/drawing/2014/main" xmlns="" id="{BA7184EA-2DA4-4914-A478-83FE5F6B1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3" name="Freeform 7">
              <a:extLst>
                <a:ext uri="{FF2B5EF4-FFF2-40B4-BE49-F238E27FC236}">
                  <a16:creationId xmlns:a16="http://schemas.microsoft.com/office/drawing/2014/main" xmlns="" id="{EC7617A0-B9B9-4D6C-99B9-875CA903A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4" name="Freeform 8">
              <a:extLst>
                <a:ext uri="{FF2B5EF4-FFF2-40B4-BE49-F238E27FC236}">
                  <a16:creationId xmlns:a16="http://schemas.microsoft.com/office/drawing/2014/main" xmlns="" id="{039C8C47-2C47-44B9-8580-2F6AFFEC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5" name="Freeform 9">
              <a:extLst>
                <a:ext uri="{FF2B5EF4-FFF2-40B4-BE49-F238E27FC236}">
                  <a16:creationId xmlns:a16="http://schemas.microsoft.com/office/drawing/2014/main" xmlns="" id="{50A56CF9-E45F-4815-BB4D-4ABB724C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6" name="Freeform 10">
              <a:extLst>
                <a:ext uri="{FF2B5EF4-FFF2-40B4-BE49-F238E27FC236}">
                  <a16:creationId xmlns:a16="http://schemas.microsoft.com/office/drawing/2014/main" xmlns="" id="{ECE831DD-C847-48BB-9B65-087E9E80B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7" name="Freeform 11">
              <a:extLst>
                <a:ext uri="{FF2B5EF4-FFF2-40B4-BE49-F238E27FC236}">
                  <a16:creationId xmlns:a16="http://schemas.microsoft.com/office/drawing/2014/main" xmlns="" id="{19E25B98-E39D-4612-ACFF-F259395D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8" name="Freeform 12">
              <a:extLst>
                <a:ext uri="{FF2B5EF4-FFF2-40B4-BE49-F238E27FC236}">
                  <a16:creationId xmlns:a16="http://schemas.microsoft.com/office/drawing/2014/main" xmlns="" id="{9D28BB27-8CE7-4E83-9ACC-B0D27E3EC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9" name="Freeform 13">
              <a:extLst>
                <a:ext uri="{FF2B5EF4-FFF2-40B4-BE49-F238E27FC236}">
                  <a16:creationId xmlns:a16="http://schemas.microsoft.com/office/drawing/2014/main" xmlns="" id="{1A24EB31-7169-4049-A714-3DA79A10D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0" name="Freeform 14">
              <a:extLst>
                <a:ext uri="{FF2B5EF4-FFF2-40B4-BE49-F238E27FC236}">
                  <a16:creationId xmlns:a16="http://schemas.microsoft.com/office/drawing/2014/main" xmlns="" id="{224E6353-E790-434B-A0A0-E890DDFEA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1" name="Freeform 15">
              <a:extLst>
                <a:ext uri="{FF2B5EF4-FFF2-40B4-BE49-F238E27FC236}">
                  <a16:creationId xmlns:a16="http://schemas.microsoft.com/office/drawing/2014/main" xmlns="" id="{A9166CED-82A0-4468-8021-E1A6B23F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2" name="Freeform 16">
              <a:extLst>
                <a:ext uri="{FF2B5EF4-FFF2-40B4-BE49-F238E27FC236}">
                  <a16:creationId xmlns:a16="http://schemas.microsoft.com/office/drawing/2014/main" xmlns="" id="{4395CF10-3C9D-4006-9DCE-C539870A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3" name="Freeform 17">
              <a:extLst>
                <a:ext uri="{FF2B5EF4-FFF2-40B4-BE49-F238E27FC236}">
                  <a16:creationId xmlns:a16="http://schemas.microsoft.com/office/drawing/2014/main" xmlns="" id="{9EFDBC4F-76D1-4544-987F-890DA55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4" name="Freeform 18">
              <a:extLst>
                <a:ext uri="{FF2B5EF4-FFF2-40B4-BE49-F238E27FC236}">
                  <a16:creationId xmlns:a16="http://schemas.microsoft.com/office/drawing/2014/main" xmlns="" id="{40D4E83C-3180-4840-BB1A-CFFF69E6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5" name="Freeform 21">
              <a:extLst>
                <a:ext uri="{FF2B5EF4-FFF2-40B4-BE49-F238E27FC236}">
                  <a16:creationId xmlns:a16="http://schemas.microsoft.com/office/drawing/2014/main" xmlns="" id="{02C94997-30E3-416C-8715-FDA876A9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6" name="Freeform 22">
              <a:extLst>
                <a:ext uri="{FF2B5EF4-FFF2-40B4-BE49-F238E27FC236}">
                  <a16:creationId xmlns:a16="http://schemas.microsoft.com/office/drawing/2014/main" xmlns="" id="{40D6BDDC-CA91-49D8-BF04-2145AA12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7" name="Freeform 23">
              <a:extLst>
                <a:ext uri="{FF2B5EF4-FFF2-40B4-BE49-F238E27FC236}">
                  <a16:creationId xmlns:a16="http://schemas.microsoft.com/office/drawing/2014/main" xmlns="" id="{5175D54E-77BE-4B28-9A29-505E1D462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8" name="Freeform 24">
              <a:extLst>
                <a:ext uri="{FF2B5EF4-FFF2-40B4-BE49-F238E27FC236}">
                  <a16:creationId xmlns:a16="http://schemas.microsoft.com/office/drawing/2014/main" xmlns="" id="{04EC9E9D-5D81-4FCC-B445-FF5EB53FB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9" name="Freeform 25">
              <a:extLst>
                <a:ext uri="{FF2B5EF4-FFF2-40B4-BE49-F238E27FC236}">
                  <a16:creationId xmlns:a16="http://schemas.microsoft.com/office/drawing/2014/main" xmlns="" id="{D10065EF-99A9-4C33-9495-6E77A1288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0" name="Freeform 26">
              <a:extLst>
                <a:ext uri="{FF2B5EF4-FFF2-40B4-BE49-F238E27FC236}">
                  <a16:creationId xmlns:a16="http://schemas.microsoft.com/office/drawing/2014/main" xmlns="" id="{81EEABF3-5D41-4AC8-B7C4-FE3860933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1" name="Freeform 27">
              <a:extLst>
                <a:ext uri="{FF2B5EF4-FFF2-40B4-BE49-F238E27FC236}">
                  <a16:creationId xmlns:a16="http://schemas.microsoft.com/office/drawing/2014/main" xmlns="" id="{FD4130CF-728F-4A03-AAD6-CD173A34B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2" name="Freeform 28">
              <a:extLst>
                <a:ext uri="{FF2B5EF4-FFF2-40B4-BE49-F238E27FC236}">
                  <a16:creationId xmlns:a16="http://schemas.microsoft.com/office/drawing/2014/main" xmlns="" id="{12B74766-C7B0-4C54-995F-6ED4E90BB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3" name="Freeform 29">
              <a:extLst>
                <a:ext uri="{FF2B5EF4-FFF2-40B4-BE49-F238E27FC236}">
                  <a16:creationId xmlns:a16="http://schemas.microsoft.com/office/drawing/2014/main" xmlns="" id="{2C6FA368-E82D-47DA-AC0C-FDCCF735F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4" name="Freeform 30">
              <a:extLst>
                <a:ext uri="{FF2B5EF4-FFF2-40B4-BE49-F238E27FC236}">
                  <a16:creationId xmlns:a16="http://schemas.microsoft.com/office/drawing/2014/main" xmlns="" id="{D0D2C8F3-A0DA-4DDE-AFAE-A885694D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5" name="Freeform 31">
              <a:extLst>
                <a:ext uri="{FF2B5EF4-FFF2-40B4-BE49-F238E27FC236}">
                  <a16:creationId xmlns:a16="http://schemas.microsoft.com/office/drawing/2014/main" xmlns="" id="{EC8A3233-62A0-4492-AE81-FBCED508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6" name="Freeform 32">
              <a:extLst>
                <a:ext uri="{FF2B5EF4-FFF2-40B4-BE49-F238E27FC236}">
                  <a16:creationId xmlns:a16="http://schemas.microsoft.com/office/drawing/2014/main" xmlns="" id="{614DAFDC-07E6-421B-95D8-C505B717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7" name="Freeform 33">
              <a:extLst>
                <a:ext uri="{FF2B5EF4-FFF2-40B4-BE49-F238E27FC236}">
                  <a16:creationId xmlns:a16="http://schemas.microsoft.com/office/drawing/2014/main" xmlns="" id="{911C4BD9-3692-49FB-A0D0-76E1BE5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8" name="Freeform 34">
              <a:extLst>
                <a:ext uri="{FF2B5EF4-FFF2-40B4-BE49-F238E27FC236}">
                  <a16:creationId xmlns:a16="http://schemas.microsoft.com/office/drawing/2014/main" xmlns="" id="{5E552A02-B4B2-4E8B-8C60-9555735B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9" name="Freeform 35">
              <a:extLst>
                <a:ext uri="{FF2B5EF4-FFF2-40B4-BE49-F238E27FC236}">
                  <a16:creationId xmlns:a16="http://schemas.microsoft.com/office/drawing/2014/main" xmlns="" id="{D4CEE985-FD55-404B-B3A9-71774C01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0" name="Freeform 36">
              <a:extLst>
                <a:ext uri="{FF2B5EF4-FFF2-40B4-BE49-F238E27FC236}">
                  <a16:creationId xmlns:a16="http://schemas.microsoft.com/office/drawing/2014/main" xmlns="" id="{6C7DEBEB-983A-4125-9AED-F0D7BB389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1" name="Freeform 37">
              <a:extLst>
                <a:ext uri="{FF2B5EF4-FFF2-40B4-BE49-F238E27FC236}">
                  <a16:creationId xmlns:a16="http://schemas.microsoft.com/office/drawing/2014/main" xmlns="" id="{844BE7C5-C955-47AD-AC66-4EEB011BC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2" name="Freeform 38">
              <a:extLst>
                <a:ext uri="{FF2B5EF4-FFF2-40B4-BE49-F238E27FC236}">
                  <a16:creationId xmlns:a16="http://schemas.microsoft.com/office/drawing/2014/main" xmlns="" id="{F626E0DB-6C49-45A6-85A0-B06423BE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3" name="Freeform 39">
              <a:extLst>
                <a:ext uri="{FF2B5EF4-FFF2-40B4-BE49-F238E27FC236}">
                  <a16:creationId xmlns:a16="http://schemas.microsoft.com/office/drawing/2014/main" xmlns="" id="{24A15F94-5380-4F2F-B7C6-19DFD7D1F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4" name="Freeform 40">
              <a:extLst>
                <a:ext uri="{FF2B5EF4-FFF2-40B4-BE49-F238E27FC236}">
                  <a16:creationId xmlns:a16="http://schemas.microsoft.com/office/drawing/2014/main" xmlns="" id="{8A48800B-E8C9-49C4-AC88-C194C42F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5" name="Freeform 43">
              <a:extLst>
                <a:ext uri="{FF2B5EF4-FFF2-40B4-BE49-F238E27FC236}">
                  <a16:creationId xmlns:a16="http://schemas.microsoft.com/office/drawing/2014/main" xmlns="" id="{AA6322C9-E8B1-419F-8052-6A0800DB6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6" name="Freeform 44">
              <a:extLst>
                <a:ext uri="{FF2B5EF4-FFF2-40B4-BE49-F238E27FC236}">
                  <a16:creationId xmlns:a16="http://schemas.microsoft.com/office/drawing/2014/main" xmlns="" id="{0633B989-3A6C-4B7E-8EA3-E4C538FC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7" name="Freeform 45">
              <a:extLst>
                <a:ext uri="{FF2B5EF4-FFF2-40B4-BE49-F238E27FC236}">
                  <a16:creationId xmlns:a16="http://schemas.microsoft.com/office/drawing/2014/main" xmlns="" id="{F0365BA9-38E4-4055-AAA0-0BD1A57D8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8" name="Freeform 46">
              <a:extLst>
                <a:ext uri="{FF2B5EF4-FFF2-40B4-BE49-F238E27FC236}">
                  <a16:creationId xmlns:a16="http://schemas.microsoft.com/office/drawing/2014/main" xmlns="" id="{701C5206-4C1B-4F23-87CB-80EF6824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9" name="Freeform 47">
              <a:extLst>
                <a:ext uri="{FF2B5EF4-FFF2-40B4-BE49-F238E27FC236}">
                  <a16:creationId xmlns:a16="http://schemas.microsoft.com/office/drawing/2014/main" xmlns="" id="{9035570B-5FBD-4AB9-8B7F-BD4E63E13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0" name="Freeform 48">
              <a:extLst>
                <a:ext uri="{FF2B5EF4-FFF2-40B4-BE49-F238E27FC236}">
                  <a16:creationId xmlns:a16="http://schemas.microsoft.com/office/drawing/2014/main" xmlns="" id="{981FDDF4-004C-4CE1-AFA8-C7DCA4E1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1" name="Freeform 71">
              <a:extLst>
                <a:ext uri="{FF2B5EF4-FFF2-40B4-BE49-F238E27FC236}">
                  <a16:creationId xmlns:a16="http://schemas.microsoft.com/office/drawing/2014/main" xmlns="" id="{4B7D85E9-4C7C-4CF1-A475-257391695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2" name="Freeform 72">
              <a:extLst>
                <a:ext uri="{FF2B5EF4-FFF2-40B4-BE49-F238E27FC236}">
                  <a16:creationId xmlns:a16="http://schemas.microsoft.com/office/drawing/2014/main" xmlns="" id="{B9367FC9-E644-4C96-A905-99955964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3" name="Oval 95">
              <a:extLst>
                <a:ext uri="{FF2B5EF4-FFF2-40B4-BE49-F238E27FC236}">
                  <a16:creationId xmlns:a16="http://schemas.microsoft.com/office/drawing/2014/main" xmlns="" id="{369A22FE-1675-42C0-B8AA-FF773566A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4" name="Oval 96">
              <a:extLst>
                <a:ext uri="{FF2B5EF4-FFF2-40B4-BE49-F238E27FC236}">
                  <a16:creationId xmlns:a16="http://schemas.microsoft.com/office/drawing/2014/main" xmlns="" id="{32B133CC-DE35-491B-B128-6EA17ABA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5" name="Oval 97">
              <a:extLst>
                <a:ext uri="{FF2B5EF4-FFF2-40B4-BE49-F238E27FC236}">
                  <a16:creationId xmlns:a16="http://schemas.microsoft.com/office/drawing/2014/main" xmlns="" id="{B8C7636E-DE14-4F4D-BC37-FE7F8E70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6" name="Oval 98">
              <a:extLst>
                <a:ext uri="{FF2B5EF4-FFF2-40B4-BE49-F238E27FC236}">
                  <a16:creationId xmlns:a16="http://schemas.microsoft.com/office/drawing/2014/main" xmlns="" id="{995AC886-FB7E-4680-BDE3-8371ACCF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7" name="Oval 99">
              <a:extLst>
                <a:ext uri="{FF2B5EF4-FFF2-40B4-BE49-F238E27FC236}">
                  <a16:creationId xmlns:a16="http://schemas.microsoft.com/office/drawing/2014/main" xmlns="" id="{248AD92B-7B73-4612-97DC-B8EBAF00A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8" name="Oval 100">
              <a:extLst>
                <a:ext uri="{FF2B5EF4-FFF2-40B4-BE49-F238E27FC236}">
                  <a16:creationId xmlns:a16="http://schemas.microsoft.com/office/drawing/2014/main" xmlns="" id="{742D150B-E795-4C65-8747-D7B0FAF4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9" name="Oval 101">
              <a:extLst>
                <a:ext uri="{FF2B5EF4-FFF2-40B4-BE49-F238E27FC236}">
                  <a16:creationId xmlns:a16="http://schemas.microsoft.com/office/drawing/2014/main" xmlns="" id="{2B193DA4-8375-4EEB-9171-606B4B639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0" name="Oval 102">
              <a:extLst>
                <a:ext uri="{FF2B5EF4-FFF2-40B4-BE49-F238E27FC236}">
                  <a16:creationId xmlns:a16="http://schemas.microsoft.com/office/drawing/2014/main" xmlns="" id="{0113C3A7-CC2B-4CAC-BAB7-314D4799A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1" name="Oval 103">
              <a:extLst>
                <a:ext uri="{FF2B5EF4-FFF2-40B4-BE49-F238E27FC236}">
                  <a16:creationId xmlns:a16="http://schemas.microsoft.com/office/drawing/2014/main" xmlns="" id="{84D537C8-306D-45E4-A40E-30E3F0A1D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9" name="文本框 187">
            <a:extLst>
              <a:ext uri="{FF2B5EF4-FFF2-40B4-BE49-F238E27FC236}">
                <a16:creationId xmlns:a16="http://schemas.microsoft.com/office/drawing/2014/main" xmlns="" id="{E6C6D7FF-A004-4B66-8BF2-1A13CEA5E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386" y="1468919"/>
            <a:ext cx="63018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 err="1">
                <a:solidFill>
                  <a:srgbClr val="E25D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Github</a:t>
            </a:r>
            <a:r>
              <a:rPr lang="zh-CN" altLang="en-US" b="1" dirty="0">
                <a:solidFill>
                  <a:srgbClr val="E25D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：</a:t>
            </a:r>
            <a:r>
              <a:rPr lang="en-US" altLang="zh-CN" dirty="0">
                <a:hlinkClick r:id="rId2"/>
              </a:rPr>
              <a:t>https://github.com/</a:t>
            </a:r>
            <a:endParaRPr lang="zh-CN" altLang="en-US" b="1" dirty="0">
              <a:solidFill>
                <a:srgbClr val="E25D2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7FD4BF0-179C-480D-9A48-D6282F8296AE}"/>
              </a:ext>
            </a:extLst>
          </p:cNvPr>
          <p:cNvGrpSpPr/>
          <p:nvPr/>
        </p:nvGrpSpPr>
        <p:grpSpPr>
          <a:xfrm>
            <a:off x="1850647" y="1381442"/>
            <a:ext cx="1105026" cy="589147"/>
            <a:chOff x="2387600" y="2906919"/>
            <a:chExt cx="1105026" cy="589147"/>
          </a:xfrm>
        </p:grpSpPr>
        <p:sp>
          <p:nvSpPr>
            <p:cNvPr id="110" name="矩形 166">
              <a:extLst>
                <a:ext uri="{FF2B5EF4-FFF2-40B4-BE49-F238E27FC236}">
                  <a16:creationId xmlns:a16="http://schemas.microsoft.com/office/drawing/2014/main" xmlns="" id="{9D786069-169C-4DD5-B6C4-5A7B5EC8B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600" y="2906919"/>
              <a:ext cx="1105026" cy="589147"/>
            </a:xfrm>
            <a:prstGeom prst="rect">
              <a:avLst/>
            </a:pr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1" name="文本框 164">
              <a:extLst>
                <a:ext uri="{FF2B5EF4-FFF2-40B4-BE49-F238E27FC236}">
                  <a16:creationId xmlns:a16="http://schemas.microsoft.com/office/drawing/2014/main" xmlns="" id="{B531A9BC-8F6C-4019-A1CD-D357B965A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248" y="2968583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一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601A4177-33D9-47AC-91A4-FB21C2C5FF48}"/>
              </a:ext>
            </a:extLst>
          </p:cNvPr>
          <p:cNvGrpSpPr/>
          <p:nvPr/>
        </p:nvGrpSpPr>
        <p:grpSpPr>
          <a:xfrm>
            <a:off x="1876203" y="2184656"/>
            <a:ext cx="1104712" cy="591883"/>
            <a:chOff x="2403160" y="4909811"/>
            <a:chExt cx="1104712" cy="591883"/>
          </a:xfrm>
        </p:grpSpPr>
        <p:sp>
          <p:nvSpPr>
            <p:cNvPr id="112" name="矩形 176">
              <a:extLst>
                <a:ext uri="{FF2B5EF4-FFF2-40B4-BE49-F238E27FC236}">
                  <a16:creationId xmlns:a16="http://schemas.microsoft.com/office/drawing/2014/main" xmlns="" id="{9B613221-6546-4EFF-8866-7E54ED7799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403160" y="4909811"/>
              <a:ext cx="1104712" cy="591883"/>
            </a:xfrm>
            <a:prstGeom prst="rect">
              <a:avLst/>
            </a:pr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3" name="文本框 174">
              <a:extLst>
                <a:ext uri="{FF2B5EF4-FFF2-40B4-BE49-F238E27FC236}">
                  <a16:creationId xmlns:a16="http://schemas.microsoft.com/office/drawing/2014/main" xmlns="" id="{349FD075-7DB9-41A9-A142-FABF783DF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0486" y="4971587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二</a:t>
              </a:r>
            </a:p>
          </p:txBody>
        </p:sp>
      </p:grpSp>
      <p:sp>
        <p:nvSpPr>
          <p:cNvPr id="115" name="文本框 192">
            <a:extLst>
              <a:ext uri="{FF2B5EF4-FFF2-40B4-BE49-F238E27FC236}">
                <a16:creationId xmlns:a16="http://schemas.microsoft.com/office/drawing/2014/main" xmlns="" id="{223B6D2E-EA38-4957-A505-18BB9AF34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386" y="2292598"/>
            <a:ext cx="32589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085C9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码云：</a:t>
            </a:r>
            <a:r>
              <a:rPr lang="en-US" altLang="zh-CN" dirty="0">
                <a:hlinkClick r:id="rId3"/>
              </a:rPr>
              <a:t>https://gitee.com/</a:t>
            </a:r>
            <a:endParaRPr lang="zh-CN" altLang="en-US" b="1" dirty="0">
              <a:solidFill>
                <a:srgbClr val="085C9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E1D0B76D-CA5B-4032-A439-A8F675741298}"/>
              </a:ext>
            </a:extLst>
          </p:cNvPr>
          <p:cNvGrpSpPr/>
          <p:nvPr/>
        </p:nvGrpSpPr>
        <p:grpSpPr>
          <a:xfrm>
            <a:off x="1850948" y="3122944"/>
            <a:ext cx="1104725" cy="589402"/>
            <a:chOff x="1850948" y="3122944"/>
            <a:chExt cx="1104725" cy="589402"/>
          </a:xfrm>
        </p:grpSpPr>
        <p:sp>
          <p:nvSpPr>
            <p:cNvPr id="114" name="矩形 171">
              <a:extLst>
                <a:ext uri="{FF2B5EF4-FFF2-40B4-BE49-F238E27FC236}">
                  <a16:creationId xmlns:a16="http://schemas.microsoft.com/office/drawing/2014/main" xmlns="" id="{CD1B8FA7-1E1F-4438-A21A-57E14392C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948" y="3122944"/>
              <a:ext cx="1104725" cy="589402"/>
            </a:xfrm>
            <a:prstGeom prst="rect">
              <a:avLst/>
            </a:prstGeom>
            <a:solidFill>
              <a:srgbClr val="02A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7" name="文本框 169">
              <a:extLst>
                <a:ext uri="{FF2B5EF4-FFF2-40B4-BE49-F238E27FC236}">
                  <a16:creationId xmlns:a16="http://schemas.microsoft.com/office/drawing/2014/main" xmlns="" id="{166F8F95-AEBD-4193-B18E-54209812F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15" y="3201140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三</a:t>
              </a:r>
            </a:p>
          </p:txBody>
        </p:sp>
      </p:grpSp>
      <p:sp>
        <p:nvSpPr>
          <p:cNvPr id="118" name="文本框 188">
            <a:extLst>
              <a:ext uri="{FF2B5EF4-FFF2-40B4-BE49-F238E27FC236}">
                <a16:creationId xmlns:a16="http://schemas.microsoft.com/office/drawing/2014/main" xmlns="" id="{F87751D6-75D1-4B40-9189-16D496216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8385" y="3201140"/>
            <a:ext cx="41325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solidFill>
                  <a:srgbClr val="27AB7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开源中国：</a:t>
            </a:r>
            <a:r>
              <a:rPr lang="en-US" altLang="zh-CN" dirty="0">
                <a:hlinkClick r:id="rId4"/>
              </a:rPr>
              <a:t>https://www.oschina.net/</a:t>
            </a:r>
            <a:endParaRPr lang="zh-CN" altLang="en-US" b="1" dirty="0">
              <a:solidFill>
                <a:srgbClr val="27AB7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9" name="矩形 161">
            <a:extLst>
              <a:ext uri="{FF2B5EF4-FFF2-40B4-BE49-F238E27FC236}">
                <a16:creationId xmlns:a16="http://schemas.microsoft.com/office/drawing/2014/main" xmlns="" id="{98208E7A-FE5D-496F-B81C-32892D384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511" y="3860574"/>
            <a:ext cx="904739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当然还有很多可以找轮子的网站：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CSDN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，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pudn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等等，当然直接使用百度或者谷歌也是一样。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目前市场上的技术已经非常成熟了，很多功能并不需要我们完全自己去写，可以借助轮子仿造，加速我们的开发过程。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我们之前用过的很多功能库在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Github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上都能找到。</a:t>
            </a:r>
            <a:endParaRPr lang="en-US" altLang="zh-CN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146436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5" grpId="0"/>
      <p:bldP spid="118" grpId="0"/>
      <p:bldP spid="1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2">
            <a:extLst>
              <a:ext uri="{FF2B5EF4-FFF2-40B4-BE49-F238E27FC236}">
                <a16:creationId xmlns:a16="http://schemas.microsoft.com/office/drawing/2014/main" xmlns="" id="{0C03749F-EC84-4B90-8E8F-5BEA4E29B36B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1506" name="Freeform 5">
              <a:extLst>
                <a:ext uri="{FF2B5EF4-FFF2-40B4-BE49-F238E27FC236}">
                  <a16:creationId xmlns:a16="http://schemas.microsoft.com/office/drawing/2014/main" xmlns="" id="{4C717AE2-E69A-4A68-9430-1D96F3B9C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7" name="Freeform 6">
              <a:extLst>
                <a:ext uri="{FF2B5EF4-FFF2-40B4-BE49-F238E27FC236}">
                  <a16:creationId xmlns:a16="http://schemas.microsoft.com/office/drawing/2014/main" xmlns="" id="{79D8CE77-790E-436D-8F45-E1BA7B68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8" name="Freeform 7">
              <a:extLst>
                <a:ext uri="{FF2B5EF4-FFF2-40B4-BE49-F238E27FC236}">
                  <a16:creationId xmlns:a16="http://schemas.microsoft.com/office/drawing/2014/main" xmlns="" id="{D5893772-5311-41FF-B189-75951D98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9" name="Freeform 8">
              <a:extLst>
                <a:ext uri="{FF2B5EF4-FFF2-40B4-BE49-F238E27FC236}">
                  <a16:creationId xmlns:a16="http://schemas.microsoft.com/office/drawing/2014/main" xmlns="" id="{6342C25E-75EB-4BE2-A502-73722873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0" name="Freeform 9">
              <a:extLst>
                <a:ext uri="{FF2B5EF4-FFF2-40B4-BE49-F238E27FC236}">
                  <a16:creationId xmlns:a16="http://schemas.microsoft.com/office/drawing/2014/main" xmlns="" id="{E5468716-72D7-42C5-A6C4-64DA3AE32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1" name="Freeform 10">
              <a:extLst>
                <a:ext uri="{FF2B5EF4-FFF2-40B4-BE49-F238E27FC236}">
                  <a16:creationId xmlns:a16="http://schemas.microsoft.com/office/drawing/2014/main" xmlns="" id="{5891E85C-676C-4C9D-B7BD-A5C250BDE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2" name="Freeform 11">
              <a:extLst>
                <a:ext uri="{FF2B5EF4-FFF2-40B4-BE49-F238E27FC236}">
                  <a16:creationId xmlns:a16="http://schemas.microsoft.com/office/drawing/2014/main" xmlns="" id="{555C708C-9A1F-4F06-92B1-51C00DB1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3" name="Freeform 12">
              <a:extLst>
                <a:ext uri="{FF2B5EF4-FFF2-40B4-BE49-F238E27FC236}">
                  <a16:creationId xmlns:a16="http://schemas.microsoft.com/office/drawing/2014/main" xmlns="" id="{9BF0EA83-D3FF-4660-8073-153D7BDF0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4" name="Freeform 13">
              <a:extLst>
                <a:ext uri="{FF2B5EF4-FFF2-40B4-BE49-F238E27FC236}">
                  <a16:creationId xmlns:a16="http://schemas.microsoft.com/office/drawing/2014/main" xmlns="" id="{52F4FCEC-0050-4616-B72B-FB9669566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5" name="Freeform 14">
              <a:extLst>
                <a:ext uri="{FF2B5EF4-FFF2-40B4-BE49-F238E27FC236}">
                  <a16:creationId xmlns:a16="http://schemas.microsoft.com/office/drawing/2014/main" xmlns="" id="{F2DED474-104C-434F-96B1-A60A14121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6" name="Freeform 15">
              <a:extLst>
                <a:ext uri="{FF2B5EF4-FFF2-40B4-BE49-F238E27FC236}">
                  <a16:creationId xmlns:a16="http://schemas.microsoft.com/office/drawing/2014/main" xmlns="" id="{4F4F9863-1F52-4E36-9A90-2BE136639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7" name="Freeform 16">
              <a:extLst>
                <a:ext uri="{FF2B5EF4-FFF2-40B4-BE49-F238E27FC236}">
                  <a16:creationId xmlns:a16="http://schemas.microsoft.com/office/drawing/2014/main" xmlns="" id="{EA348CC0-E698-44A6-A63E-3DBFF9697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8" name="Freeform 17">
              <a:extLst>
                <a:ext uri="{FF2B5EF4-FFF2-40B4-BE49-F238E27FC236}">
                  <a16:creationId xmlns:a16="http://schemas.microsoft.com/office/drawing/2014/main" xmlns="" id="{011B5D98-0D6D-477E-A7BB-AC82CDB8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9" name="Freeform 18">
              <a:extLst>
                <a:ext uri="{FF2B5EF4-FFF2-40B4-BE49-F238E27FC236}">
                  <a16:creationId xmlns:a16="http://schemas.microsoft.com/office/drawing/2014/main" xmlns="" id="{01E9AE07-7EA7-4B23-8512-72BC670A6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0" name="Freeform 21">
              <a:extLst>
                <a:ext uri="{FF2B5EF4-FFF2-40B4-BE49-F238E27FC236}">
                  <a16:creationId xmlns:a16="http://schemas.microsoft.com/office/drawing/2014/main" xmlns="" id="{04E1B323-8A93-4FDB-B686-30C3B2A19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1" name="Freeform 22">
              <a:extLst>
                <a:ext uri="{FF2B5EF4-FFF2-40B4-BE49-F238E27FC236}">
                  <a16:creationId xmlns:a16="http://schemas.microsoft.com/office/drawing/2014/main" xmlns="" id="{F4D7A899-2B40-4CC3-8733-0846E865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2" name="Freeform 23">
              <a:extLst>
                <a:ext uri="{FF2B5EF4-FFF2-40B4-BE49-F238E27FC236}">
                  <a16:creationId xmlns:a16="http://schemas.microsoft.com/office/drawing/2014/main" xmlns="" id="{28F6780D-9C1B-450B-A3C1-06F33C544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3" name="Freeform 24">
              <a:extLst>
                <a:ext uri="{FF2B5EF4-FFF2-40B4-BE49-F238E27FC236}">
                  <a16:creationId xmlns:a16="http://schemas.microsoft.com/office/drawing/2014/main" xmlns="" id="{39DB35CA-62B7-4292-BFF4-F5FF164FE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4" name="Freeform 25">
              <a:extLst>
                <a:ext uri="{FF2B5EF4-FFF2-40B4-BE49-F238E27FC236}">
                  <a16:creationId xmlns:a16="http://schemas.microsoft.com/office/drawing/2014/main" xmlns="" id="{01C7BF02-1A3D-4E3F-BA40-DD636A406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5" name="Freeform 26">
              <a:extLst>
                <a:ext uri="{FF2B5EF4-FFF2-40B4-BE49-F238E27FC236}">
                  <a16:creationId xmlns:a16="http://schemas.microsoft.com/office/drawing/2014/main" xmlns="" id="{27D529E2-1FA4-440C-9A8D-C1DB579A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6" name="Freeform 27">
              <a:extLst>
                <a:ext uri="{FF2B5EF4-FFF2-40B4-BE49-F238E27FC236}">
                  <a16:creationId xmlns:a16="http://schemas.microsoft.com/office/drawing/2014/main" xmlns="" id="{133C44F9-EA51-4EE0-927D-1CF89982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7" name="Freeform 28">
              <a:extLst>
                <a:ext uri="{FF2B5EF4-FFF2-40B4-BE49-F238E27FC236}">
                  <a16:creationId xmlns:a16="http://schemas.microsoft.com/office/drawing/2014/main" xmlns="" id="{3B0E9B6C-1C28-4D9B-B705-E70168DFC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8" name="Freeform 29">
              <a:extLst>
                <a:ext uri="{FF2B5EF4-FFF2-40B4-BE49-F238E27FC236}">
                  <a16:creationId xmlns:a16="http://schemas.microsoft.com/office/drawing/2014/main" xmlns="" id="{CE097866-8F6E-4607-A1DD-CCA651C83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9" name="Freeform 30">
              <a:extLst>
                <a:ext uri="{FF2B5EF4-FFF2-40B4-BE49-F238E27FC236}">
                  <a16:creationId xmlns:a16="http://schemas.microsoft.com/office/drawing/2014/main" xmlns="" id="{A545DE18-C9E1-4431-A673-4E3D4BAC8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0" name="Freeform 31">
              <a:extLst>
                <a:ext uri="{FF2B5EF4-FFF2-40B4-BE49-F238E27FC236}">
                  <a16:creationId xmlns:a16="http://schemas.microsoft.com/office/drawing/2014/main" xmlns="" id="{DA5D30F1-2304-4DED-BABB-71B1018D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1" name="Freeform 32">
              <a:extLst>
                <a:ext uri="{FF2B5EF4-FFF2-40B4-BE49-F238E27FC236}">
                  <a16:creationId xmlns:a16="http://schemas.microsoft.com/office/drawing/2014/main" xmlns="" id="{5B093FBA-CAD6-40B4-957D-0229FCFAE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2" name="Freeform 33">
              <a:extLst>
                <a:ext uri="{FF2B5EF4-FFF2-40B4-BE49-F238E27FC236}">
                  <a16:creationId xmlns:a16="http://schemas.microsoft.com/office/drawing/2014/main" xmlns="" id="{7CDF641F-8384-4B02-A516-A8F41DD66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3" name="Freeform 34">
              <a:extLst>
                <a:ext uri="{FF2B5EF4-FFF2-40B4-BE49-F238E27FC236}">
                  <a16:creationId xmlns:a16="http://schemas.microsoft.com/office/drawing/2014/main" xmlns="" id="{5EB83539-4B6E-4F18-947C-89C2531B2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4" name="Freeform 35">
              <a:extLst>
                <a:ext uri="{FF2B5EF4-FFF2-40B4-BE49-F238E27FC236}">
                  <a16:creationId xmlns:a16="http://schemas.microsoft.com/office/drawing/2014/main" xmlns="" id="{5D623DEF-F039-47C9-9E9F-2C4947470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5" name="Freeform 36">
              <a:extLst>
                <a:ext uri="{FF2B5EF4-FFF2-40B4-BE49-F238E27FC236}">
                  <a16:creationId xmlns:a16="http://schemas.microsoft.com/office/drawing/2014/main" xmlns="" id="{6CE0DFB0-A986-4A14-BE76-2CCAC8FE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6" name="Freeform 37">
              <a:extLst>
                <a:ext uri="{FF2B5EF4-FFF2-40B4-BE49-F238E27FC236}">
                  <a16:creationId xmlns:a16="http://schemas.microsoft.com/office/drawing/2014/main" xmlns="" id="{F9C4B1B5-3F98-4721-A6A0-C0407614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7" name="Freeform 38">
              <a:extLst>
                <a:ext uri="{FF2B5EF4-FFF2-40B4-BE49-F238E27FC236}">
                  <a16:creationId xmlns:a16="http://schemas.microsoft.com/office/drawing/2014/main" xmlns="" id="{BBF3A2B6-7179-4AFD-8FAD-8A3B705CE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8" name="Freeform 39">
              <a:extLst>
                <a:ext uri="{FF2B5EF4-FFF2-40B4-BE49-F238E27FC236}">
                  <a16:creationId xmlns:a16="http://schemas.microsoft.com/office/drawing/2014/main" xmlns="" id="{724882B3-8D46-4E1F-95C2-7663DC740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9" name="Freeform 40">
              <a:extLst>
                <a:ext uri="{FF2B5EF4-FFF2-40B4-BE49-F238E27FC236}">
                  <a16:creationId xmlns:a16="http://schemas.microsoft.com/office/drawing/2014/main" xmlns="" id="{D01BC883-4B37-42FA-A23A-E326BF70F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0" name="Freeform 43">
              <a:extLst>
                <a:ext uri="{FF2B5EF4-FFF2-40B4-BE49-F238E27FC236}">
                  <a16:creationId xmlns:a16="http://schemas.microsoft.com/office/drawing/2014/main" xmlns="" id="{B4EB05AC-882B-425F-A78E-E6EB090B5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1" name="Freeform 44">
              <a:extLst>
                <a:ext uri="{FF2B5EF4-FFF2-40B4-BE49-F238E27FC236}">
                  <a16:creationId xmlns:a16="http://schemas.microsoft.com/office/drawing/2014/main" xmlns="" id="{1024FFE3-0B92-4414-9071-308DC1A00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2" name="Freeform 45">
              <a:extLst>
                <a:ext uri="{FF2B5EF4-FFF2-40B4-BE49-F238E27FC236}">
                  <a16:creationId xmlns:a16="http://schemas.microsoft.com/office/drawing/2014/main" xmlns="" id="{A63B4E18-9F5F-48DD-97BB-9D28C804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3" name="Freeform 46">
              <a:extLst>
                <a:ext uri="{FF2B5EF4-FFF2-40B4-BE49-F238E27FC236}">
                  <a16:creationId xmlns:a16="http://schemas.microsoft.com/office/drawing/2014/main" xmlns="" id="{F7B4734A-4F51-424E-9784-92B70E66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4" name="Freeform 47">
              <a:extLst>
                <a:ext uri="{FF2B5EF4-FFF2-40B4-BE49-F238E27FC236}">
                  <a16:creationId xmlns:a16="http://schemas.microsoft.com/office/drawing/2014/main" xmlns="" id="{80DC62D4-343C-4A9B-9066-EEBC3922E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5" name="Freeform 48">
              <a:extLst>
                <a:ext uri="{FF2B5EF4-FFF2-40B4-BE49-F238E27FC236}">
                  <a16:creationId xmlns:a16="http://schemas.microsoft.com/office/drawing/2014/main" xmlns="" id="{739AAEEC-4BB5-4CA9-88AD-0A5DD903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6" name="Freeform 71">
              <a:extLst>
                <a:ext uri="{FF2B5EF4-FFF2-40B4-BE49-F238E27FC236}">
                  <a16:creationId xmlns:a16="http://schemas.microsoft.com/office/drawing/2014/main" xmlns="" id="{75B054B9-C6B2-4031-86E5-CC334F555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7" name="Freeform 72">
              <a:extLst>
                <a:ext uri="{FF2B5EF4-FFF2-40B4-BE49-F238E27FC236}">
                  <a16:creationId xmlns:a16="http://schemas.microsoft.com/office/drawing/2014/main" xmlns="" id="{478D7E43-3EAA-4441-958F-F187DFC6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8" name="Oval 95">
              <a:extLst>
                <a:ext uri="{FF2B5EF4-FFF2-40B4-BE49-F238E27FC236}">
                  <a16:creationId xmlns:a16="http://schemas.microsoft.com/office/drawing/2014/main" xmlns="" id="{72F106EB-658D-4A3C-BBEB-9EAFD25A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49" name="Oval 96">
              <a:extLst>
                <a:ext uri="{FF2B5EF4-FFF2-40B4-BE49-F238E27FC236}">
                  <a16:creationId xmlns:a16="http://schemas.microsoft.com/office/drawing/2014/main" xmlns="" id="{98B76C78-8552-4BDB-BEF6-91274B52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0" name="Oval 97">
              <a:extLst>
                <a:ext uri="{FF2B5EF4-FFF2-40B4-BE49-F238E27FC236}">
                  <a16:creationId xmlns:a16="http://schemas.microsoft.com/office/drawing/2014/main" xmlns="" id="{0A530625-F0A0-4F6B-A93C-7C61B5614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1" name="Oval 98">
              <a:extLst>
                <a:ext uri="{FF2B5EF4-FFF2-40B4-BE49-F238E27FC236}">
                  <a16:creationId xmlns:a16="http://schemas.microsoft.com/office/drawing/2014/main" xmlns="" id="{DE37E301-15A9-4E90-A902-AA417CE44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2" name="Oval 99">
              <a:extLst>
                <a:ext uri="{FF2B5EF4-FFF2-40B4-BE49-F238E27FC236}">
                  <a16:creationId xmlns:a16="http://schemas.microsoft.com/office/drawing/2014/main" xmlns="" id="{347A5F10-E370-47B4-A70A-602D5CDB3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3" name="Oval 100">
              <a:extLst>
                <a:ext uri="{FF2B5EF4-FFF2-40B4-BE49-F238E27FC236}">
                  <a16:creationId xmlns:a16="http://schemas.microsoft.com/office/drawing/2014/main" xmlns="" id="{03D62014-E557-4DD3-A22B-1C2C12A09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4" name="Oval 101">
              <a:extLst>
                <a:ext uri="{FF2B5EF4-FFF2-40B4-BE49-F238E27FC236}">
                  <a16:creationId xmlns:a16="http://schemas.microsoft.com/office/drawing/2014/main" xmlns="" id="{5C74169A-F5E2-4790-A4B9-BFD0A262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5" name="Oval 102">
              <a:extLst>
                <a:ext uri="{FF2B5EF4-FFF2-40B4-BE49-F238E27FC236}">
                  <a16:creationId xmlns:a16="http://schemas.microsoft.com/office/drawing/2014/main" xmlns="" id="{33C1CC4A-D020-4950-8D5D-0E12EACB9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6" name="Oval 103">
              <a:extLst>
                <a:ext uri="{FF2B5EF4-FFF2-40B4-BE49-F238E27FC236}">
                  <a16:creationId xmlns:a16="http://schemas.microsoft.com/office/drawing/2014/main" xmlns="" id="{FAB98767-B7AE-4B44-A166-408028C7E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1557" name="Group 54">
            <a:extLst>
              <a:ext uri="{FF2B5EF4-FFF2-40B4-BE49-F238E27FC236}">
                <a16:creationId xmlns:a16="http://schemas.microsoft.com/office/drawing/2014/main" xmlns="" id="{3A1E16F1-9B58-46FB-90DF-98CDBB4D8CAB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1558" name="Freeform 51">
              <a:extLst>
                <a:ext uri="{FF2B5EF4-FFF2-40B4-BE49-F238E27FC236}">
                  <a16:creationId xmlns:a16="http://schemas.microsoft.com/office/drawing/2014/main" xmlns="" id="{F74F1839-F53E-49AE-8B08-0A4B90A88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59" name="Freeform 52">
              <a:extLst>
                <a:ext uri="{FF2B5EF4-FFF2-40B4-BE49-F238E27FC236}">
                  <a16:creationId xmlns:a16="http://schemas.microsoft.com/office/drawing/2014/main" xmlns="" id="{BE081CD1-2EAB-4D37-9CA5-BD146AA83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0" name="Freeform 53">
              <a:extLst>
                <a:ext uri="{FF2B5EF4-FFF2-40B4-BE49-F238E27FC236}">
                  <a16:creationId xmlns:a16="http://schemas.microsoft.com/office/drawing/2014/main" xmlns="" id="{0DD315C3-0558-45DB-A8AB-1D068407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1" name="Freeform 54">
              <a:extLst>
                <a:ext uri="{FF2B5EF4-FFF2-40B4-BE49-F238E27FC236}">
                  <a16:creationId xmlns:a16="http://schemas.microsoft.com/office/drawing/2014/main" xmlns="" id="{53CA14FD-BD11-4264-B45B-051042539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2" name="Freeform 58">
              <a:extLst>
                <a:ext uri="{FF2B5EF4-FFF2-40B4-BE49-F238E27FC236}">
                  <a16:creationId xmlns:a16="http://schemas.microsoft.com/office/drawing/2014/main" xmlns="" id="{A7397C82-E915-4023-BB45-CF1A782EA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3" name="Freeform 59">
              <a:extLst>
                <a:ext uri="{FF2B5EF4-FFF2-40B4-BE49-F238E27FC236}">
                  <a16:creationId xmlns:a16="http://schemas.microsoft.com/office/drawing/2014/main" xmlns="" id="{27D1217C-1C59-4D79-9ED1-EDBF697CD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4" name="Freeform 60">
              <a:extLst>
                <a:ext uri="{FF2B5EF4-FFF2-40B4-BE49-F238E27FC236}">
                  <a16:creationId xmlns:a16="http://schemas.microsoft.com/office/drawing/2014/main" xmlns="" id="{037516FD-89D7-49C2-ADB2-654BE988A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5" name="Freeform 61">
              <a:extLst>
                <a:ext uri="{FF2B5EF4-FFF2-40B4-BE49-F238E27FC236}">
                  <a16:creationId xmlns:a16="http://schemas.microsoft.com/office/drawing/2014/main" xmlns="" id="{697A6A40-9760-45AA-8662-379577B2D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6" name="Freeform 62">
              <a:extLst>
                <a:ext uri="{FF2B5EF4-FFF2-40B4-BE49-F238E27FC236}">
                  <a16:creationId xmlns:a16="http://schemas.microsoft.com/office/drawing/2014/main" xmlns="" id="{649FD1D9-62F2-4E84-9377-81EB3EC8B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7" name="Freeform 63">
              <a:extLst>
                <a:ext uri="{FF2B5EF4-FFF2-40B4-BE49-F238E27FC236}">
                  <a16:creationId xmlns:a16="http://schemas.microsoft.com/office/drawing/2014/main" xmlns="" id="{209E4510-E49A-4596-9563-FC889B983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8" name="Freeform 64">
              <a:extLst>
                <a:ext uri="{FF2B5EF4-FFF2-40B4-BE49-F238E27FC236}">
                  <a16:creationId xmlns:a16="http://schemas.microsoft.com/office/drawing/2014/main" xmlns="" id="{16808526-8CFB-45C2-BB53-FA324AFE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9" name="Freeform 65">
              <a:extLst>
                <a:ext uri="{FF2B5EF4-FFF2-40B4-BE49-F238E27FC236}">
                  <a16:creationId xmlns:a16="http://schemas.microsoft.com/office/drawing/2014/main" xmlns="" id="{CD0C97F5-F999-4B15-864A-2C2222694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0" name="Freeform 66">
              <a:extLst>
                <a:ext uri="{FF2B5EF4-FFF2-40B4-BE49-F238E27FC236}">
                  <a16:creationId xmlns:a16="http://schemas.microsoft.com/office/drawing/2014/main" xmlns="" id="{1E2BB733-47B1-4175-B6F7-6002D1ECD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1" name="Freeform 67">
              <a:extLst>
                <a:ext uri="{FF2B5EF4-FFF2-40B4-BE49-F238E27FC236}">
                  <a16:creationId xmlns:a16="http://schemas.microsoft.com/office/drawing/2014/main" xmlns="" id="{F5F77704-DE5A-42E8-9914-ACC2FE5C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2" name="Freeform 68">
              <a:extLst>
                <a:ext uri="{FF2B5EF4-FFF2-40B4-BE49-F238E27FC236}">
                  <a16:creationId xmlns:a16="http://schemas.microsoft.com/office/drawing/2014/main" xmlns="" id="{07DD498E-4687-4230-95ED-0BD5B35F6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3" name="Freeform 69">
              <a:extLst>
                <a:ext uri="{FF2B5EF4-FFF2-40B4-BE49-F238E27FC236}">
                  <a16:creationId xmlns:a16="http://schemas.microsoft.com/office/drawing/2014/main" xmlns="" id="{5B9EB781-B20C-4F31-8247-F611A65C2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4" name="Freeform 70">
              <a:extLst>
                <a:ext uri="{FF2B5EF4-FFF2-40B4-BE49-F238E27FC236}">
                  <a16:creationId xmlns:a16="http://schemas.microsoft.com/office/drawing/2014/main" xmlns="" id="{363794A1-396B-42F7-B306-A83236B9A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5" name="Freeform 75">
              <a:extLst>
                <a:ext uri="{FF2B5EF4-FFF2-40B4-BE49-F238E27FC236}">
                  <a16:creationId xmlns:a16="http://schemas.microsoft.com/office/drawing/2014/main" xmlns="" id="{00EEE10F-B8DA-4B1B-B99B-F174D2831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6" name="Freeform 76">
              <a:extLst>
                <a:ext uri="{FF2B5EF4-FFF2-40B4-BE49-F238E27FC236}">
                  <a16:creationId xmlns:a16="http://schemas.microsoft.com/office/drawing/2014/main" xmlns="" id="{6CD93B7C-5E51-4E5D-8008-5AE9B7923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7" name="Freeform 77">
              <a:extLst>
                <a:ext uri="{FF2B5EF4-FFF2-40B4-BE49-F238E27FC236}">
                  <a16:creationId xmlns:a16="http://schemas.microsoft.com/office/drawing/2014/main" xmlns="" id="{A137145F-68DC-487C-A313-C0B55F41F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8" name="Freeform 78">
              <a:extLst>
                <a:ext uri="{FF2B5EF4-FFF2-40B4-BE49-F238E27FC236}">
                  <a16:creationId xmlns:a16="http://schemas.microsoft.com/office/drawing/2014/main" xmlns="" id="{288913BF-B77A-4446-9D4E-9BA754F8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9" name="Freeform 82">
              <a:extLst>
                <a:ext uri="{FF2B5EF4-FFF2-40B4-BE49-F238E27FC236}">
                  <a16:creationId xmlns:a16="http://schemas.microsoft.com/office/drawing/2014/main" xmlns="" id="{C64514B6-46E3-47B4-90ED-6F8FEBF3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0" name="Freeform 83">
              <a:extLst>
                <a:ext uri="{FF2B5EF4-FFF2-40B4-BE49-F238E27FC236}">
                  <a16:creationId xmlns:a16="http://schemas.microsoft.com/office/drawing/2014/main" xmlns="" id="{826786A2-7B5E-4F01-8F2B-495604899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1" name="Freeform 84">
              <a:extLst>
                <a:ext uri="{FF2B5EF4-FFF2-40B4-BE49-F238E27FC236}">
                  <a16:creationId xmlns:a16="http://schemas.microsoft.com/office/drawing/2014/main" xmlns="" id="{EB370D68-7C60-4921-B574-71AD3A3B7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2" name="Freeform 85">
              <a:extLst>
                <a:ext uri="{FF2B5EF4-FFF2-40B4-BE49-F238E27FC236}">
                  <a16:creationId xmlns:a16="http://schemas.microsoft.com/office/drawing/2014/main" xmlns="" id="{B68B0695-2F7A-40C7-8CF2-24D09D024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3" name="Freeform 86">
              <a:extLst>
                <a:ext uri="{FF2B5EF4-FFF2-40B4-BE49-F238E27FC236}">
                  <a16:creationId xmlns:a16="http://schemas.microsoft.com/office/drawing/2014/main" xmlns="" id="{FDD6B795-0566-435A-BFED-0C9A3014E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4" name="Freeform 87">
              <a:extLst>
                <a:ext uri="{FF2B5EF4-FFF2-40B4-BE49-F238E27FC236}">
                  <a16:creationId xmlns:a16="http://schemas.microsoft.com/office/drawing/2014/main" xmlns="" id="{26DEAE8C-863B-4965-BAAF-BF9BE6A49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5" name="Freeform 88">
              <a:extLst>
                <a:ext uri="{FF2B5EF4-FFF2-40B4-BE49-F238E27FC236}">
                  <a16:creationId xmlns:a16="http://schemas.microsoft.com/office/drawing/2014/main" xmlns="" id="{CFB76E2B-3781-4394-A23E-10A5D7C89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6" name="Freeform 89">
              <a:extLst>
                <a:ext uri="{FF2B5EF4-FFF2-40B4-BE49-F238E27FC236}">
                  <a16:creationId xmlns:a16="http://schemas.microsoft.com/office/drawing/2014/main" xmlns="" id="{35F7E788-3896-4B28-9D27-D87AF7CBC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7" name="Freeform 90">
              <a:extLst>
                <a:ext uri="{FF2B5EF4-FFF2-40B4-BE49-F238E27FC236}">
                  <a16:creationId xmlns:a16="http://schemas.microsoft.com/office/drawing/2014/main" xmlns="" id="{1F457ECB-EC99-4D3E-8FA2-8A53777F0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8" name="Freeform 91">
              <a:extLst>
                <a:ext uri="{FF2B5EF4-FFF2-40B4-BE49-F238E27FC236}">
                  <a16:creationId xmlns:a16="http://schemas.microsoft.com/office/drawing/2014/main" xmlns="" id="{5D653A21-34DA-4C9B-B6DF-F31EF06A7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9" name="Freeform 92">
              <a:extLst>
                <a:ext uri="{FF2B5EF4-FFF2-40B4-BE49-F238E27FC236}">
                  <a16:creationId xmlns:a16="http://schemas.microsoft.com/office/drawing/2014/main" xmlns="" id="{81852D35-F8D1-41DE-9CC3-6E90B91DA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0" name="Freeform 93">
              <a:extLst>
                <a:ext uri="{FF2B5EF4-FFF2-40B4-BE49-F238E27FC236}">
                  <a16:creationId xmlns:a16="http://schemas.microsoft.com/office/drawing/2014/main" xmlns="" id="{589FDA40-FDA9-443E-864A-43BDCDB6E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1" name="Freeform 94">
              <a:extLst>
                <a:ext uri="{FF2B5EF4-FFF2-40B4-BE49-F238E27FC236}">
                  <a16:creationId xmlns:a16="http://schemas.microsoft.com/office/drawing/2014/main" xmlns="" id="{559CC240-8F43-4F3F-B937-C532D8FDD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2" name="Oval 104">
              <a:extLst>
                <a:ext uri="{FF2B5EF4-FFF2-40B4-BE49-F238E27FC236}">
                  <a16:creationId xmlns:a16="http://schemas.microsoft.com/office/drawing/2014/main" xmlns="" id="{FD8FFDA8-E0B6-407A-9361-911C810F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3" name="Oval 105">
              <a:extLst>
                <a:ext uri="{FF2B5EF4-FFF2-40B4-BE49-F238E27FC236}">
                  <a16:creationId xmlns:a16="http://schemas.microsoft.com/office/drawing/2014/main" xmlns="" id="{AD7F463A-2F0D-4555-A285-3B482B217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4" name="Oval 106">
              <a:extLst>
                <a:ext uri="{FF2B5EF4-FFF2-40B4-BE49-F238E27FC236}">
                  <a16:creationId xmlns:a16="http://schemas.microsoft.com/office/drawing/2014/main" xmlns="" id="{AB82FE6F-17C8-4836-9989-C96BA1308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5" name="Oval 107">
              <a:extLst>
                <a:ext uri="{FF2B5EF4-FFF2-40B4-BE49-F238E27FC236}">
                  <a16:creationId xmlns:a16="http://schemas.microsoft.com/office/drawing/2014/main" xmlns="" id="{85ADCE81-B390-4B7E-B242-B740E4DB2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6" name="Oval 108">
              <a:extLst>
                <a:ext uri="{FF2B5EF4-FFF2-40B4-BE49-F238E27FC236}">
                  <a16:creationId xmlns:a16="http://schemas.microsoft.com/office/drawing/2014/main" xmlns="" id="{40AEEC49-760B-40CA-B10A-95E2E059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7" name="Oval 109">
              <a:extLst>
                <a:ext uri="{FF2B5EF4-FFF2-40B4-BE49-F238E27FC236}">
                  <a16:creationId xmlns:a16="http://schemas.microsoft.com/office/drawing/2014/main" xmlns="" id="{8C38CCC1-494D-4FFB-AD2F-219E3914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8" name="Oval 110">
              <a:extLst>
                <a:ext uri="{FF2B5EF4-FFF2-40B4-BE49-F238E27FC236}">
                  <a16:creationId xmlns:a16="http://schemas.microsoft.com/office/drawing/2014/main" xmlns="" id="{027668B8-7805-44A8-99AB-F43797B0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9" name="Oval 111">
              <a:extLst>
                <a:ext uri="{FF2B5EF4-FFF2-40B4-BE49-F238E27FC236}">
                  <a16:creationId xmlns:a16="http://schemas.microsoft.com/office/drawing/2014/main" xmlns="" id="{01FF89CE-DBCC-4E44-B436-0CF94F1FB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1600" name="文本框 2">
            <a:extLst>
              <a:ext uri="{FF2B5EF4-FFF2-40B4-BE49-F238E27FC236}">
                <a16:creationId xmlns:a16="http://schemas.microsoft.com/office/drawing/2014/main" xmlns="" id="{FF86D67B-53C0-493B-981B-601D1D173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选择器的实现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0E9CEEE-0443-4B41-9086-0581914833EC}"/>
              </a:ext>
            </a:extLst>
          </p:cNvPr>
          <p:cNvSpPr/>
          <p:nvPr/>
        </p:nvSpPr>
        <p:spPr>
          <a:xfrm>
            <a:off x="1791799" y="1574435"/>
            <a:ext cx="87214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https://github.com/gzu-liyujiang/AndroidPicker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FE97740-6FE7-4E64-B7AD-CDCCC391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25" y="2081513"/>
            <a:ext cx="9285761" cy="107957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28C732E2-8A18-45D7-8F14-4C111F96418F}"/>
              </a:ext>
            </a:extLst>
          </p:cNvPr>
          <p:cNvGrpSpPr/>
          <p:nvPr/>
        </p:nvGrpSpPr>
        <p:grpSpPr>
          <a:xfrm>
            <a:off x="1866989" y="3247031"/>
            <a:ext cx="8646294" cy="2031325"/>
            <a:chOff x="1898489" y="2798521"/>
            <a:chExt cx="8646294" cy="2031325"/>
          </a:xfrm>
        </p:grpSpPr>
        <p:sp>
          <p:nvSpPr>
            <p:cNvPr id="149" name="矩形 161">
              <a:extLst>
                <a:ext uri="{FF2B5EF4-FFF2-40B4-BE49-F238E27FC236}">
                  <a16:creationId xmlns:a16="http://schemas.microsoft.com/office/drawing/2014/main" xmlns="" id="{B630A3BC-4AB9-41C9-AFA5-0E0C55ECE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8489" y="2798521"/>
              <a:ext cx="8646294" cy="203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457200"/>
              <a:r>
                <a:rPr lang="zh-CN" altLang="en-US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在搜索对应功能后，使用时我们优先看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star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最多的，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star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最多的一般都是在功能和使用率上都是最好的。当然看后面的文档内容介绍功能是否符合自己才是最关键。</a:t>
              </a:r>
              <a:endPara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indent="457200"/>
              <a:endPara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indent="457200"/>
              <a:r>
                <a:rPr lang="zh-CN" altLang="en-US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如果看不到运行效果，可以直接                          下载后编译运行，通过代码直接查看对应功能。</a:t>
              </a:r>
              <a:endPara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indent="457200"/>
              <a:endPara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  <a:p>
              <a:pPr indent="457200"/>
              <a:r>
                <a:rPr lang="zh-CN" altLang="en-US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这里教大家使用直接导入工程的方法使用我们这个功能。</a:t>
              </a:r>
              <a:endPara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xmlns="" id="{2318ACE5-1589-44DB-9828-4B7EE621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7456" y="3589275"/>
              <a:ext cx="1647825" cy="40957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2">
            <a:extLst>
              <a:ext uri="{FF2B5EF4-FFF2-40B4-BE49-F238E27FC236}">
                <a16:creationId xmlns:a16="http://schemas.microsoft.com/office/drawing/2014/main" xmlns="" id="{0C03749F-EC84-4B90-8E8F-5BEA4E29B36B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1506" name="Freeform 5">
              <a:extLst>
                <a:ext uri="{FF2B5EF4-FFF2-40B4-BE49-F238E27FC236}">
                  <a16:creationId xmlns:a16="http://schemas.microsoft.com/office/drawing/2014/main" xmlns="" id="{4C717AE2-E69A-4A68-9430-1D96F3B9C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7" name="Freeform 6">
              <a:extLst>
                <a:ext uri="{FF2B5EF4-FFF2-40B4-BE49-F238E27FC236}">
                  <a16:creationId xmlns:a16="http://schemas.microsoft.com/office/drawing/2014/main" xmlns="" id="{79D8CE77-790E-436D-8F45-E1BA7B68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8" name="Freeform 7">
              <a:extLst>
                <a:ext uri="{FF2B5EF4-FFF2-40B4-BE49-F238E27FC236}">
                  <a16:creationId xmlns:a16="http://schemas.microsoft.com/office/drawing/2014/main" xmlns="" id="{D5893772-5311-41FF-B189-75951D98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9" name="Freeform 8">
              <a:extLst>
                <a:ext uri="{FF2B5EF4-FFF2-40B4-BE49-F238E27FC236}">
                  <a16:creationId xmlns:a16="http://schemas.microsoft.com/office/drawing/2014/main" xmlns="" id="{6342C25E-75EB-4BE2-A502-73722873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0" name="Freeform 9">
              <a:extLst>
                <a:ext uri="{FF2B5EF4-FFF2-40B4-BE49-F238E27FC236}">
                  <a16:creationId xmlns:a16="http://schemas.microsoft.com/office/drawing/2014/main" xmlns="" id="{E5468716-72D7-42C5-A6C4-64DA3AE32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1" name="Freeform 10">
              <a:extLst>
                <a:ext uri="{FF2B5EF4-FFF2-40B4-BE49-F238E27FC236}">
                  <a16:creationId xmlns:a16="http://schemas.microsoft.com/office/drawing/2014/main" xmlns="" id="{5891E85C-676C-4C9D-B7BD-A5C250BDE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2" name="Freeform 11">
              <a:extLst>
                <a:ext uri="{FF2B5EF4-FFF2-40B4-BE49-F238E27FC236}">
                  <a16:creationId xmlns:a16="http://schemas.microsoft.com/office/drawing/2014/main" xmlns="" id="{555C708C-9A1F-4F06-92B1-51C00DB1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3" name="Freeform 12">
              <a:extLst>
                <a:ext uri="{FF2B5EF4-FFF2-40B4-BE49-F238E27FC236}">
                  <a16:creationId xmlns:a16="http://schemas.microsoft.com/office/drawing/2014/main" xmlns="" id="{9BF0EA83-D3FF-4660-8073-153D7BDF0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4" name="Freeform 13">
              <a:extLst>
                <a:ext uri="{FF2B5EF4-FFF2-40B4-BE49-F238E27FC236}">
                  <a16:creationId xmlns:a16="http://schemas.microsoft.com/office/drawing/2014/main" xmlns="" id="{52F4FCEC-0050-4616-B72B-FB9669566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5" name="Freeform 14">
              <a:extLst>
                <a:ext uri="{FF2B5EF4-FFF2-40B4-BE49-F238E27FC236}">
                  <a16:creationId xmlns:a16="http://schemas.microsoft.com/office/drawing/2014/main" xmlns="" id="{F2DED474-104C-434F-96B1-A60A14121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6" name="Freeform 15">
              <a:extLst>
                <a:ext uri="{FF2B5EF4-FFF2-40B4-BE49-F238E27FC236}">
                  <a16:creationId xmlns:a16="http://schemas.microsoft.com/office/drawing/2014/main" xmlns="" id="{4F4F9863-1F52-4E36-9A90-2BE136639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7" name="Freeform 16">
              <a:extLst>
                <a:ext uri="{FF2B5EF4-FFF2-40B4-BE49-F238E27FC236}">
                  <a16:creationId xmlns:a16="http://schemas.microsoft.com/office/drawing/2014/main" xmlns="" id="{EA348CC0-E698-44A6-A63E-3DBFF9697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8" name="Freeform 17">
              <a:extLst>
                <a:ext uri="{FF2B5EF4-FFF2-40B4-BE49-F238E27FC236}">
                  <a16:creationId xmlns:a16="http://schemas.microsoft.com/office/drawing/2014/main" xmlns="" id="{011B5D98-0D6D-477E-A7BB-AC82CDB8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9" name="Freeform 18">
              <a:extLst>
                <a:ext uri="{FF2B5EF4-FFF2-40B4-BE49-F238E27FC236}">
                  <a16:creationId xmlns:a16="http://schemas.microsoft.com/office/drawing/2014/main" xmlns="" id="{01E9AE07-7EA7-4B23-8512-72BC670A6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0" name="Freeform 21">
              <a:extLst>
                <a:ext uri="{FF2B5EF4-FFF2-40B4-BE49-F238E27FC236}">
                  <a16:creationId xmlns:a16="http://schemas.microsoft.com/office/drawing/2014/main" xmlns="" id="{04E1B323-8A93-4FDB-B686-30C3B2A19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1" name="Freeform 22">
              <a:extLst>
                <a:ext uri="{FF2B5EF4-FFF2-40B4-BE49-F238E27FC236}">
                  <a16:creationId xmlns:a16="http://schemas.microsoft.com/office/drawing/2014/main" xmlns="" id="{F4D7A899-2B40-4CC3-8733-0846E865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2" name="Freeform 23">
              <a:extLst>
                <a:ext uri="{FF2B5EF4-FFF2-40B4-BE49-F238E27FC236}">
                  <a16:creationId xmlns:a16="http://schemas.microsoft.com/office/drawing/2014/main" xmlns="" id="{28F6780D-9C1B-450B-A3C1-06F33C544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3" name="Freeform 24">
              <a:extLst>
                <a:ext uri="{FF2B5EF4-FFF2-40B4-BE49-F238E27FC236}">
                  <a16:creationId xmlns:a16="http://schemas.microsoft.com/office/drawing/2014/main" xmlns="" id="{39DB35CA-62B7-4292-BFF4-F5FF164FE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4" name="Freeform 25">
              <a:extLst>
                <a:ext uri="{FF2B5EF4-FFF2-40B4-BE49-F238E27FC236}">
                  <a16:creationId xmlns:a16="http://schemas.microsoft.com/office/drawing/2014/main" xmlns="" id="{01C7BF02-1A3D-4E3F-BA40-DD636A406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5" name="Freeform 26">
              <a:extLst>
                <a:ext uri="{FF2B5EF4-FFF2-40B4-BE49-F238E27FC236}">
                  <a16:creationId xmlns:a16="http://schemas.microsoft.com/office/drawing/2014/main" xmlns="" id="{27D529E2-1FA4-440C-9A8D-C1DB579A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6" name="Freeform 27">
              <a:extLst>
                <a:ext uri="{FF2B5EF4-FFF2-40B4-BE49-F238E27FC236}">
                  <a16:creationId xmlns:a16="http://schemas.microsoft.com/office/drawing/2014/main" xmlns="" id="{133C44F9-EA51-4EE0-927D-1CF89982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7" name="Freeform 28">
              <a:extLst>
                <a:ext uri="{FF2B5EF4-FFF2-40B4-BE49-F238E27FC236}">
                  <a16:creationId xmlns:a16="http://schemas.microsoft.com/office/drawing/2014/main" xmlns="" id="{3B0E9B6C-1C28-4D9B-B705-E70168DFC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8" name="Freeform 29">
              <a:extLst>
                <a:ext uri="{FF2B5EF4-FFF2-40B4-BE49-F238E27FC236}">
                  <a16:creationId xmlns:a16="http://schemas.microsoft.com/office/drawing/2014/main" xmlns="" id="{CE097866-8F6E-4607-A1DD-CCA651C83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9" name="Freeform 30">
              <a:extLst>
                <a:ext uri="{FF2B5EF4-FFF2-40B4-BE49-F238E27FC236}">
                  <a16:creationId xmlns:a16="http://schemas.microsoft.com/office/drawing/2014/main" xmlns="" id="{A545DE18-C9E1-4431-A673-4E3D4BAC8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0" name="Freeform 31">
              <a:extLst>
                <a:ext uri="{FF2B5EF4-FFF2-40B4-BE49-F238E27FC236}">
                  <a16:creationId xmlns:a16="http://schemas.microsoft.com/office/drawing/2014/main" xmlns="" id="{DA5D30F1-2304-4DED-BABB-71B1018D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1" name="Freeform 32">
              <a:extLst>
                <a:ext uri="{FF2B5EF4-FFF2-40B4-BE49-F238E27FC236}">
                  <a16:creationId xmlns:a16="http://schemas.microsoft.com/office/drawing/2014/main" xmlns="" id="{5B093FBA-CAD6-40B4-957D-0229FCFAE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2" name="Freeform 33">
              <a:extLst>
                <a:ext uri="{FF2B5EF4-FFF2-40B4-BE49-F238E27FC236}">
                  <a16:creationId xmlns:a16="http://schemas.microsoft.com/office/drawing/2014/main" xmlns="" id="{7CDF641F-8384-4B02-A516-A8F41DD66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3" name="Freeform 34">
              <a:extLst>
                <a:ext uri="{FF2B5EF4-FFF2-40B4-BE49-F238E27FC236}">
                  <a16:creationId xmlns:a16="http://schemas.microsoft.com/office/drawing/2014/main" xmlns="" id="{5EB83539-4B6E-4F18-947C-89C2531B2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4" name="Freeform 35">
              <a:extLst>
                <a:ext uri="{FF2B5EF4-FFF2-40B4-BE49-F238E27FC236}">
                  <a16:creationId xmlns:a16="http://schemas.microsoft.com/office/drawing/2014/main" xmlns="" id="{5D623DEF-F039-47C9-9E9F-2C4947470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5" name="Freeform 36">
              <a:extLst>
                <a:ext uri="{FF2B5EF4-FFF2-40B4-BE49-F238E27FC236}">
                  <a16:creationId xmlns:a16="http://schemas.microsoft.com/office/drawing/2014/main" xmlns="" id="{6CE0DFB0-A986-4A14-BE76-2CCAC8FE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6" name="Freeform 37">
              <a:extLst>
                <a:ext uri="{FF2B5EF4-FFF2-40B4-BE49-F238E27FC236}">
                  <a16:creationId xmlns:a16="http://schemas.microsoft.com/office/drawing/2014/main" xmlns="" id="{F9C4B1B5-3F98-4721-A6A0-C0407614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7" name="Freeform 38">
              <a:extLst>
                <a:ext uri="{FF2B5EF4-FFF2-40B4-BE49-F238E27FC236}">
                  <a16:creationId xmlns:a16="http://schemas.microsoft.com/office/drawing/2014/main" xmlns="" id="{BBF3A2B6-7179-4AFD-8FAD-8A3B705CE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8" name="Freeform 39">
              <a:extLst>
                <a:ext uri="{FF2B5EF4-FFF2-40B4-BE49-F238E27FC236}">
                  <a16:creationId xmlns:a16="http://schemas.microsoft.com/office/drawing/2014/main" xmlns="" id="{724882B3-8D46-4E1F-95C2-7663DC740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9" name="Freeform 40">
              <a:extLst>
                <a:ext uri="{FF2B5EF4-FFF2-40B4-BE49-F238E27FC236}">
                  <a16:creationId xmlns:a16="http://schemas.microsoft.com/office/drawing/2014/main" xmlns="" id="{D01BC883-4B37-42FA-A23A-E326BF70F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0" name="Freeform 43">
              <a:extLst>
                <a:ext uri="{FF2B5EF4-FFF2-40B4-BE49-F238E27FC236}">
                  <a16:creationId xmlns:a16="http://schemas.microsoft.com/office/drawing/2014/main" xmlns="" id="{B4EB05AC-882B-425F-A78E-E6EB090B5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1" name="Freeform 44">
              <a:extLst>
                <a:ext uri="{FF2B5EF4-FFF2-40B4-BE49-F238E27FC236}">
                  <a16:creationId xmlns:a16="http://schemas.microsoft.com/office/drawing/2014/main" xmlns="" id="{1024FFE3-0B92-4414-9071-308DC1A00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2" name="Freeform 45">
              <a:extLst>
                <a:ext uri="{FF2B5EF4-FFF2-40B4-BE49-F238E27FC236}">
                  <a16:creationId xmlns:a16="http://schemas.microsoft.com/office/drawing/2014/main" xmlns="" id="{A63B4E18-9F5F-48DD-97BB-9D28C804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3" name="Freeform 46">
              <a:extLst>
                <a:ext uri="{FF2B5EF4-FFF2-40B4-BE49-F238E27FC236}">
                  <a16:creationId xmlns:a16="http://schemas.microsoft.com/office/drawing/2014/main" xmlns="" id="{F7B4734A-4F51-424E-9784-92B70E66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4" name="Freeform 47">
              <a:extLst>
                <a:ext uri="{FF2B5EF4-FFF2-40B4-BE49-F238E27FC236}">
                  <a16:creationId xmlns:a16="http://schemas.microsoft.com/office/drawing/2014/main" xmlns="" id="{80DC62D4-343C-4A9B-9066-EEBC3922E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5" name="Freeform 48">
              <a:extLst>
                <a:ext uri="{FF2B5EF4-FFF2-40B4-BE49-F238E27FC236}">
                  <a16:creationId xmlns:a16="http://schemas.microsoft.com/office/drawing/2014/main" xmlns="" id="{739AAEEC-4BB5-4CA9-88AD-0A5DD903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6" name="Freeform 71">
              <a:extLst>
                <a:ext uri="{FF2B5EF4-FFF2-40B4-BE49-F238E27FC236}">
                  <a16:creationId xmlns:a16="http://schemas.microsoft.com/office/drawing/2014/main" xmlns="" id="{75B054B9-C6B2-4031-86E5-CC334F555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7" name="Freeform 72">
              <a:extLst>
                <a:ext uri="{FF2B5EF4-FFF2-40B4-BE49-F238E27FC236}">
                  <a16:creationId xmlns:a16="http://schemas.microsoft.com/office/drawing/2014/main" xmlns="" id="{478D7E43-3EAA-4441-958F-F187DFC6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8" name="Oval 95">
              <a:extLst>
                <a:ext uri="{FF2B5EF4-FFF2-40B4-BE49-F238E27FC236}">
                  <a16:creationId xmlns:a16="http://schemas.microsoft.com/office/drawing/2014/main" xmlns="" id="{72F106EB-658D-4A3C-BBEB-9EAFD25A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49" name="Oval 96">
              <a:extLst>
                <a:ext uri="{FF2B5EF4-FFF2-40B4-BE49-F238E27FC236}">
                  <a16:creationId xmlns:a16="http://schemas.microsoft.com/office/drawing/2014/main" xmlns="" id="{98B76C78-8552-4BDB-BEF6-91274B52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0" name="Oval 97">
              <a:extLst>
                <a:ext uri="{FF2B5EF4-FFF2-40B4-BE49-F238E27FC236}">
                  <a16:creationId xmlns:a16="http://schemas.microsoft.com/office/drawing/2014/main" xmlns="" id="{0A530625-F0A0-4F6B-A93C-7C61B5614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1" name="Oval 98">
              <a:extLst>
                <a:ext uri="{FF2B5EF4-FFF2-40B4-BE49-F238E27FC236}">
                  <a16:creationId xmlns:a16="http://schemas.microsoft.com/office/drawing/2014/main" xmlns="" id="{DE37E301-15A9-4E90-A902-AA417CE44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2" name="Oval 99">
              <a:extLst>
                <a:ext uri="{FF2B5EF4-FFF2-40B4-BE49-F238E27FC236}">
                  <a16:creationId xmlns:a16="http://schemas.microsoft.com/office/drawing/2014/main" xmlns="" id="{347A5F10-E370-47B4-A70A-602D5CDB3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3" name="Oval 100">
              <a:extLst>
                <a:ext uri="{FF2B5EF4-FFF2-40B4-BE49-F238E27FC236}">
                  <a16:creationId xmlns:a16="http://schemas.microsoft.com/office/drawing/2014/main" xmlns="" id="{03D62014-E557-4DD3-A22B-1C2C12A09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4" name="Oval 101">
              <a:extLst>
                <a:ext uri="{FF2B5EF4-FFF2-40B4-BE49-F238E27FC236}">
                  <a16:creationId xmlns:a16="http://schemas.microsoft.com/office/drawing/2014/main" xmlns="" id="{5C74169A-F5E2-4790-A4B9-BFD0A262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5" name="Oval 102">
              <a:extLst>
                <a:ext uri="{FF2B5EF4-FFF2-40B4-BE49-F238E27FC236}">
                  <a16:creationId xmlns:a16="http://schemas.microsoft.com/office/drawing/2014/main" xmlns="" id="{33C1CC4A-D020-4950-8D5D-0E12EACB9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6" name="Oval 103">
              <a:extLst>
                <a:ext uri="{FF2B5EF4-FFF2-40B4-BE49-F238E27FC236}">
                  <a16:creationId xmlns:a16="http://schemas.microsoft.com/office/drawing/2014/main" xmlns="" id="{FAB98767-B7AE-4B44-A166-408028C7E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1557" name="Group 54">
            <a:extLst>
              <a:ext uri="{FF2B5EF4-FFF2-40B4-BE49-F238E27FC236}">
                <a16:creationId xmlns:a16="http://schemas.microsoft.com/office/drawing/2014/main" xmlns="" id="{3A1E16F1-9B58-46FB-90DF-98CDBB4D8CAB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1558" name="Freeform 51">
              <a:extLst>
                <a:ext uri="{FF2B5EF4-FFF2-40B4-BE49-F238E27FC236}">
                  <a16:creationId xmlns:a16="http://schemas.microsoft.com/office/drawing/2014/main" xmlns="" id="{F74F1839-F53E-49AE-8B08-0A4B90A88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59" name="Freeform 52">
              <a:extLst>
                <a:ext uri="{FF2B5EF4-FFF2-40B4-BE49-F238E27FC236}">
                  <a16:creationId xmlns:a16="http://schemas.microsoft.com/office/drawing/2014/main" xmlns="" id="{BE081CD1-2EAB-4D37-9CA5-BD146AA83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0" name="Freeform 53">
              <a:extLst>
                <a:ext uri="{FF2B5EF4-FFF2-40B4-BE49-F238E27FC236}">
                  <a16:creationId xmlns:a16="http://schemas.microsoft.com/office/drawing/2014/main" xmlns="" id="{0DD315C3-0558-45DB-A8AB-1D068407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1" name="Freeform 54">
              <a:extLst>
                <a:ext uri="{FF2B5EF4-FFF2-40B4-BE49-F238E27FC236}">
                  <a16:creationId xmlns:a16="http://schemas.microsoft.com/office/drawing/2014/main" xmlns="" id="{53CA14FD-BD11-4264-B45B-051042539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2" name="Freeform 58">
              <a:extLst>
                <a:ext uri="{FF2B5EF4-FFF2-40B4-BE49-F238E27FC236}">
                  <a16:creationId xmlns:a16="http://schemas.microsoft.com/office/drawing/2014/main" xmlns="" id="{A7397C82-E915-4023-BB45-CF1A782EA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3" name="Freeform 59">
              <a:extLst>
                <a:ext uri="{FF2B5EF4-FFF2-40B4-BE49-F238E27FC236}">
                  <a16:creationId xmlns:a16="http://schemas.microsoft.com/office/drawing/2014/main" xmlns="" id="{27D1217C-1C59-4D79-9ED1-EDBF697CD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4" name="Freeform 60">
              <a:extLst>
                <a:ext uri="{FF2B5EF4-FFF2-40B4-BE49-F238E27FC236}">
                  <a16:creationId xmlns:a16="http://schemas.microsoft.com/office/drawing/2014/main" xmlns="" id="{037516FD-89D7-49C2-ADB2-654BE988A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5" name="Freeform 61">
              <a:extLst>
                <a:ext uri="{FF2B5EF4-FFF2-40B4-BE49-F238E27FC236}">
                  <a16:creationId xmlns:a16="http://schemas.microsoft.com/office/drawing/2014/main" xmlns="" id="{697A6A40-9760-45AA-8662-379577B2D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6" name="Freeform 62">
              <a:extLst>
                <a:ext uri="{FF2B5EF4-FFF2-40B4-BE49-F238E27FC236}">
                  <a16:creationId xmlns:a16="http://schemas.microsoft.com/office/drawing/2014/main" xmlns="" id="{649FD1D9-62F2-4E84-9377-81EB3EC8B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7" name="Freeform 63">
              <a:extLst>
                <a:ext uri="{FF2B5EF4-FFF2-40B4-BE49-F238E27FC236}">
                  <a16:creationId xmlns:a16="http://schemas.microsoft.com/office/drawing/2014/main" xmlns="" id="{209E4510-E49A-4596-9563-FC889B983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8" name="Freeform 64">
              <a:extLst>
                <a:ext uri="{FF2B5EF4-FFF2-40B4-BE49-F238E27FC236}">
                  <a16:creationId xmlns:a16="http://schemas.microsoft.com/office/drawing/2014/main" xmlns="" id="{16808526-8CFB-45C2-BB53-FA324AFE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9" name="Freeform 65">
              <a:extLst>
                <a:ext uri="{FF2B5EF4-FFF2-40B4-BE49-F238E27FC236}">
                  <a16:creationId xmlns:a16="http://schemas.microsoft.com/office/drawing/2014/main" xmlns="" id="{CD0C97F5-F999-4B15-864A-2C2222694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0" name="Freeform 66">
              <a:extLst>
                <a:ext uri="{FF2B5EF4-FFF2-40B4-BE49-F238E27FC236}">
                  <a16:creationId xmlns:a16="http://schemas.microsoft.com/office/drawing/2014/main" xmlns="" id="{1E2BB733-47B1-4175-B6F7-6002D1ECD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1" name="Freeform 67">
              <a:extLst>
                <a:ext uri="{FF2B5EF4-FFF2-40B4-BE49-F238E27FC236}">
                  <a16:creationId xmlns:a16="http://schemas.microsoft.com/office/drawing/2014/main" xmlns="" id="{F5F77704-DE5A-42E8-9914-ACC2FE5C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2" name="Freeform 68">
              <a:extLst>
                <a:ext uri="{FF2B5EF4-FFF2-40B4-BE49-F238E27FC236}">
                  <a16:creationId xmlns:a16="http://schemas.microsoft.com/office/drawing/2014/main" xmlns="" id="{07DD498E-4687-4230-95ED-0BD5B35F6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3" name="Freeform 69">
              <a:extLst>
                <a:ext uri="{FF2B5EF4-FFF2-40B4-BE49-F238E27FC236}">
                  <a16:creationId xmlns:a16="http://schemas.microsoft.com/office/drawing/2014/main" xmlns="" id="{5B9EB781-B20C-4F31-8247-F611A65C2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4" name="Freeform 70">
              <a:extLst>
                <a:ext uri="{FF2B5EF4-FFF2-40B4-BE49-F238E27FC236}">
                  <a16:creationId xmlns:a16="http://schemas.microsoft.com/office/drawing/2014/main" xmlns="" id="{363794A1-396B-42F7-B306-A83236B9A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5" name="Freeform 75">
              <a:extLst>
                <a:ext uri="{FF2B5EF4-FFF2-40B4-BE49-F238E27FC236}">
                  <a16:creationId xmlns:a16="http://schemas.microsoft.com/office/drawing/2014/main" xmlns="" id="{00EEE10F-B8DA-4B1B-B99B-F174D2831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6" name="Freeform 76">
              <a:extLst>
                <a:ext uri="{FF2B5EF4-FFF2-40B4-BE49-F238E27FC236}">
                  <a16:creationId xmlns:a16="http://schemas.microsoft.com/office/drawing/2014/main" xmlns="" id="{6CD93B7C-5E51-4E5D-8008-5AE9B7923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7" name="Freeform 77">
              <a:extLst>
                <a:ext uri="{FF2B5EF4-FFF2-40B4-BE49-F238E27FC236}">
                  <a16:creationId xmlns:a16="http://schemas.microsoft.com/office/drawing/2014/main" xmlns="" id="{A137145F-68DC-487C-A313-C0B55F41F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8" name="Freeform 78">
              <a:extLst>
                <a:ext uri="{FF2B5EF4-FFF2-40B4-BE49-F238E27FC236}">
                  <a16:creationId xmlns:a16="http://schemas.microsoft.com/office/drawing/2014/main" xmlns="" id="{288913BF-B77A-4446-9D4E-9BA754F8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9" name="Freeform 82">
              <a:extLst>
                <a:ext uri="{FF2B5EF4-FFF2-40B4-BE49-F238E27FC236}">
                  <a16:creationId xmlns:a16="http://schemas.microsoft.com/office/drawing/2014/main" xmlns="" id="{C64514B6-46E3-47B4-90ED-6F8FEBF3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0" name="Freeform 83">
              <a:extLst>
                <a:ext uri="{FF2B5EF4-FFF2-40B4-BE49-F238E27FC236}">
                  <a16:creationId xmlns:a16="http://schemas.microsoft.com/office/drawing/2014/main" xmlns="" id="{826786A2-7B5E-4F01-8F2B-495604899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1" name="Freeform 84">
              <a:extLst>
                <a:ext uri="{FF2B5EF4-FFF2-40B4-BE49-F238E27FC236}">
                  <a16:creationId xmlns:a16="http://schemas.microsoft.com/office/drawing/2014/main" xmlns="" id="{EB370D68-7C60-4921-B574-71AD3A3B7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2" name="Freeform 85">
              <a:extLst>
                <a:ext uri="{FF2B5EF4-FFF2-40B4-BE49-F238E27FC236}">
                  <a16:creationId xmlns:a16="http://schemas.microsoft.com/office/drawing/2014/main" xmlns="" id="{B68B0695-2F7A-40C7-8CF2-24D09D024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3" name="Freeform 86">
              <a:extLst>
                <a:ext uri="{FF2B5EF4-FFF2-40B4-BE49-F238E27FC236}">
                  <a16:creationId xmlns:a16="http://schemas.microsoft.com/office/drawing/2014/main" xmlns="" id="{FDD6B795-0566-435A-BFED-0C9A3014E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4" name="Freeform 87">
              <a:extLst>
                <a:ext uri="{FF2B5EF4-FFF2-40B4-BE49-F238E27FC236}">
                  <a16:creationId xmlns:a16="http://schemas.microsoft.com/office/drawing/2014/main" xmlns="" id="{26DEAE8C-863B-4965-BAAF-BF9BE6A49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5" name="Freeform 88">
              <a:extLst>
                <a:ext uri="{FF2B5EF4-FFF2-40B4-BE49-F238E27FC236}">
                  <a16:creationId xmlns:a16="http://schemas.microsoft.com/office/drawing/2014/main" xmlns="" id="{CFB76E2B-3781-4394-A23E-10A5D7C89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6" name="Freeform 89">
              <a:extLst>
                <a:ext uri="{FF2B5EF4-FFF2-40B4-BE49-F238E27FC236}">
                  <a16:creationId xmlns:a16="http://schemas.microsoft.com/office/drawing/2014/main" xmlns="" id="{35F7E788-3896-4B28-9D27-D87AF7CBC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7" name="Freeform 90">
              <a:extLst>
                <a:ext uri="{FF2B5EF4-FFF2-40B4-BE49-F238E27FC236}">
                  <a16:creationId xmlns:a16="http://schemas.microsoft.com/office/drawing/2014/main" xmlns="" id="{1F457ECB-EC99-4D3E-8FA2-8A53777F0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8" name="Freeform 91">
              <a:extLst>
                <a:ext uri="{FF2B5EF4-FFF2-40B4-BE49-F238E27FC236}">
                  <a16:creationId xmlns:a16="http://schemas.microsoft.com/office/drawing/2014/main" xmlns="" id="{5D653A21-34DA-4C9B-B6DF-F31EF06A7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9" name="Freeform 92">
              <a:extLst>
                <a:ext uri="{FF2B5EF4-FFF2-40B4-BE49-F238E27FC236}">
                  <a16:creationId xmlns:a16="http://schemas.microsoft.com/office/drawing/2014/main" xmlns="" id="{81852D35-F8D1-41DE-9CC3-6E90B91DA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0" name="Freeform 93">
              <a:extLst>
                <a:ext uri="{FF2B5EF4-FFF2-40B4-BE49-F238E27FC236}">
                  <a16:creationId xmlns:a16="http://schemas.microsoft.com/office/drawing/2014/main" xmlns="" id="{589FDA40-FDA9-443E-864A-43BDCDB6E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1" name="Freeform 94">
              <a:extLst>
                <a:ext uri="{FF2B5EF4-FFF2-40B4-BE49-F238E27FC236}">
                  <a16:creationId xmlns:a16="http://schemas.microsoft.com/office/drawing/2014/main" xmlns="" id="{559CC240-8F43-4F3F-B937-C532D8FDD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2" name="Oval 104">
              <a:extLst>
                <a:ext uri="{FF2B5EF4-FFF2-40B4-BE49-F238E27FC236}">
                  <a16:creationId xmlns:a16="http://schemas.microsoft.com/office/drawing/2014/main" xmlns="" id="{FD8FFDA8-E0B6-407A-9361-911C810F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3" name="Oval 105">
              <a:extLst>
                <a:ext uri="{FF2B5EF4-FFF2-40B4-BE49-F238E27FC236}">
                  <a16:creationId xmlns:a16="http://schemas.microsoft.com/office/drawing/2014/main" xmlns="" id="{AD7F463A-2F0D-4555-A285-3B482B217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4" name="Oval 106">
              <a:extLst>
                <a:ext uri="{FF2B5EF4-FFF2-40B4-BE49-F238E27FC236}">
                  <a16:creationId xmlns:a16="http://schemas.microsoft.com/office/drawing/2014/main" xmlns="" id="{AB82FE6F-17C8-4836-9989-C96BA1308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5" name="Oval 107">
              <a:extLst>
                <a:ext uri="{FF2B5EF4-FFF2-40B4-BE49-F238E27FC236}">
                  <a16:creationId xmlns:a16="http://schemas.microsoft.com/office/drawing/2014/main" xmlns="" id="{85ADCE81-B390-4B7E-B242-B740E4DB2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6" name="Oval 108">
              <a:extLst>
                <a:ext uri="{FF2B5EF4-FFF2-40B4-BE49-F238E27FC236}">
                  <a16:creationId xmlns:a16="http://schemas.microsoft.com/office/drawing/2014/main" xmlns="" id="{40AEEC49-760B-40CA-B10A-95E2E059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7" name="Oval 109">
              <a:extLst>
                <a:ext uri="{FF2B5EF4-FFF2-40B4-BE49-F238E27FC236}">
                  <a16:creationId xmlns:a16="http://schemas.microsoft.com/office/drawing/2014/main" xmlns="" id="{8C38CCC1-494D-4FFB-AD2F-219E3914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8" name="Oval 110">
              <a:extLst>
                <a:ext uri="{FF2B5EF4-FFF2-40B4-BE49-F238E27FC236}">
                  <a16:creationId xmlns:a16="http://schemas.microsoft.com/office/drawing/2014/main" xmlns="" id="{027668B8-7805-44A8-99AB-F43797B0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9" name="Oval 111">
              <a:extLst>
                <a:ext uri="{FF2B5EF4-FFF2-40B4-BE49-F238E27FC236}">
                  <a16:creationId xmlns:a16="http://schemas.microsoft.com/office/drawing/2014/main" xmlns="" id="{01FF89CE-DBCC-4E44-B436-0CF94F1FB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1600" name="文本框 2">
            <a:extLst>
              <a:ext uri="{FF2B5EF4-FFF2-40B4-BE49-F238E27FC236}">
                <a16:creationId xmlns:a16="http://schemas.microsoft.com/office/drawing/2014/main" xmlns="" id="{FF86D67B-53C0-493B-981B-601D1D173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选择器的实现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F344783-4B50-4C09-96A1-462C3F24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17" y="1153443"/>
            <a:ext cx="7991681" cy="23744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4723952-C92A-487B-9B3B-509062F1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217" y="3903947"/>
            <a:ext cx="7211079" cy="283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43193"/>
      </p:ext>
    </p:extLst>
  </p:cSld>
  <p:clrMapOvr>
    <a:masterClrMapping/>
  </p:clrMapOvr>
  <p:transition spd="slow" advClick="0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2">
            <a:extLst>
              <a:ext uri="{FF2B5EF4-FFF2-40B4-BE49-F238E27FC236}">
                <a16:creationId xmlns:a16="http://schemas.microsoft.com/office/drawing/2014/main" xmlns="" id="{0C03749F-EC84-4B90-8E8F-5BEA4E29B36B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1506" name="Freeform 5">
              <a:extLst>
                <a:ext uri="{FF2B5EF4-FFF2-40B4-BE49-F238E27FC236}">
                  <a16:creationId xmlns:a16="http://schemas.microsoft.com/office/drawing/2014/main" xmlns="" id="{4C717AE2-E69A-4A68-9430-1D96F3B9C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7" name="Freeform 6">
              <a:extLst>
                <a:ext uri="{FF2B5EF4-FFF2-40B4-BE49-F238E27FC236}">
                  <a16:creationId xmlns:a16="http://schemas.microsoft.com/office/drawing/2014/main" xmlns="" id="{79D8CE77-790E-436D-8F45-E1BA7B68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8" name="Freeform 7">
              <a:extLst>
                <a:ext uri="{FF2B5EF4-FFF2-40B4-BE49-F238E27FC236}">
                  <a16:creationId xmlns:a16="http://schemas.microsoft.com/office/drawing/2014/main" xmlns="" id="{D5893772-5311-41FF-B189-75951D98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9" name="Freeform 8">
              <a:extLst>
                <a:ext uri="{FF2B5EF4-FFF2-40B4-BE49-F238E27FC236}">
                  <a16:creationId xmlns:a16="http://schemas.microsoft.com/office/drawing/2014/main" xmlns="" id="{6342C25E-75EB-4BE2-A502-73722873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0" name="Freeform 9">
              <a:extLst>
                <a:ext uri="{FF2B5EF4-FFF2-40B4-BE49-F238E27FC236}">
                  <a16:creationId xmlns:a16="http://schemas.microsoft.com/office/drawing/2014/main" xmlns="" id="{E5468716-72D7-42C5-A6C4-64DA3AE32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1" name="Freeform 10">
              <a:extLst>
                <a:ext uri="{FF2B5EF4-FFF2-40B4-BE49-F238E27FC236}">
                  <a16:creationId xmlns:a16="http://schemas.microsoft.com/office/drawing/2014/main" xmlns="" id="{5891E85C-676C-4C9D-B7BD-A5C250BDE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2" name="Freeform 11">
              <a:extLst>
                <a:ext uri="{FF2B5EF4-FFF2-40B4-BE49-F238E27FC236}">
                  <a16:creationId xmlns:a16="http://schemas.microsoft.com/office/drawing/2014/main" xmlns="" id="{555C708C-9A1F-4F06-92B1-51C00DB1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3" name="Freeform 12">
              <a:extLst>
                <a:ext uri="{FF2B5EF4-FFF2-40B4-BE49-F238E27FC236}">
                  <a16:creationId xmlns:a16="http://schemas.microsoft.com/office/drawing/2014/main" xmlns="" id="{9BF0EA83-D3FF-4660-8073-153D7BDF0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4" name="Freeform 13">
              <a:extLst>
                <a:ext uri="{FF2B5EF4-FFF2-40B4-BE49-F238E27FC236}">
                  <a16:creationId xmlns:a16="http://schemas.microsoft.com/office/drawing/2014/main" xmlns="" id="{52F4FCEC-0050-4616-B72B-FB9669566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5" name="Freeform 14">
              <a:extLst>
                <a:ext uri="{FF2B5EF4-FFF2-40B4-BE49-F238E27FC236}">
                  <a16:creationId xmlns:a16="http://schemas.microsoft.com/office/drawing/2014/main" xmlns="" id="{F2DED474-104C-434F-96B1-A60A14121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6" name="Freeform 15">
              <a:extLst>
                <a:ext uri="{FF2B5EF4-FFF2-40B4-BE49-F238E27FC236}">
                  <a16:creationId xmlns:a16="http://schemas.microsoft.com/office/drawing/2014/main" xmlns="" id="{4F4F9863-1F52-4E36-9A90-2BE136639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7" name="Freeform 16">
              <a:extLst>
                <a:ext uri="{FF2B5EF4-FFF2-40B4-BE49-F238E27FC236}">
                  <a16:creationId xmlns:a16="http://schemas.microsoft.com/office/drawing/2014/main" xmlns="" id="{EA348CC0-E698-44A6-A63E-3DBFF9697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8" name="Freeform 17">
              <a:extLst>
                <a:ext uri="{FF2B5EF4-FFF2-40B4-BE49-F238E27FC236}">
                  <a16:creationId xmlns:a16="http://schemas.microsoft.com/office/drawing/2014/main" xmlns="" id="{011B5D98-0D6D-477E-A7BB-AC82CDB8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9" name="Freeform 18">
              <a:extLst>
                <a:ext uri="{FF2B5EF4-FFF2-40B4-BE49-F238E27FC236}">
                  <a16:creationId xmlns:a16="http://schemas.microsoft.com/office/drawing/2014/main" xmlns="" id="{01E9AE07-7EA7-4B23-8512-72BC670A6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0" name="Freeform 21">
              <a:extLst>
                <a:ext uri="{FF2B5EF4-FFF2-40B4-BE49-F238E27FC236}">
                  <a16:creationId xmlns:a16="http://schemas.microsoft.com/office/drawing/2014/main" xmlns="" id="{04E1B323-8A93-4FDB-B686-30C3B2A19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1" name="Freeform 22">
              <a:extLst>
                <a:ext uri="{FF2B5EF4-FFF2-40B4-BE49-F238E27FC236}">
                  <a16:creationId xmlns:a16="http://schemas.microsoft.com/office/drawing/2014/main" xmlns="" id="{F4D7A899-2B40-4CC3-8733-0846E865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2" name="Freeform 23">
              <a:extLst>
                <a:ext uri="{FF2B5EF4-FFF2-40B4-BE49-F238E27FC236}">
                  <a16:creationId xmlns:a16="http://schemas.microsoft.com/office/drawing/2014/main" xmlns="" id="{28F6780D-9C1B-450B-A3C1-06F33C544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3" name="Freeform 24">
              <a:extLst>
                <a:ext uri="{FF2B5EF4-FFF2-40B4-BE49-F238E27FC236}">
                  <a16:creationId xmlns:a16="http://schemas.microsoft.com/office/drawing/2014/main" xmlns="" id="{39DB35CA-62B7-4292-BFF4-F5FF164FE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4" name="Freeform 25">
              <a:extLst>
                <a:ext uri="{FF2B5EF4-FFF2-40B4-BE49-F238E27FC236}">
                  <a16:creationId xmlns:a16="http://schemas.microsoft.com/office/drawing/2014/main" xmlns="" id="{01C7BF02-1A3D-4E3F-BA40-DD636A406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5" name="Freeform 26">
              <a:extLst>
                <a:ext uri="{FF2B5EF4-FFF2-40B4-BE49-F238E27FC236}">
                  <a16:creationId xmlns:a16="http://schemas.microsoft.com/office/drawing/2014/main" xmlns="" id="{27D529E2-1FA4-440C-9A8D-C1DB579A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6" name="Freeform 27">
              <a:extLst>
                <a:ext uri="{FF2B5EF4-FFF2-40B4-BE49-F238E27FC236}">
                  <a16:creationId xmlns:a16="http://schemas.microsoft.com/office/drawing/2014/main" xmlns="" id="{133C44F9-EA51-4EE0-927D-1CF89982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7" name="Freeform 28">
              <a:extLst>
                <a:ext uri="{FF2B5EF4-FFF2-40B4-BE49-F238E27FC236}">
                  <a16:creationId xmlns:a16="http://schemas.microsoft.com/office/drawing/2014/main" xmlns="" id="{3B0E9B6C-1C28-4D9B-B705-E70168DFC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8" name="Freeform 29">
              <a:extLst>
                <a:ext uri="{FF2B5EF4-FFF2-40B4-BE49-F238E27FC236}">
                  <a16:creationId xmlns:a16="http://schemas.microsoft.com/office/drawing/2014/main" xmlns="" id="{CE097866-8F6E-4607-A1DD-CCA651C83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9" name="Freeform 30">
              <a:extLst>
                <a:ext uri="{FF2B5EF4-FFF2-40B4-BE49-F238E27FC236}">
                  <a16:creationId xmlns:a16="http://schemas.microsoft.com/office/drawing/2014/main" xmlns="" id="{A545DE18-C9E1-4431-A673-4E3D4BAC8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0" name="Freeform 31">
              <a:extLst>
                <a:ext uri="{FF2B5EF4-FFF2-40B4-BE49-F238E27FC236}">
                  <a16:creationId xmlns:a16="http://schemas.microsoft.com/office/drawing/2014/main" xmlns="" id="{DA5D30F1-2304-4DED-BABB-71B1018D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1" name="Freeform 32">
              <a:extLst>
                <a:ext uri="{FF2B5EF4-FFF2-40B4-BE49-F238E27FC236}">
                  <a16:creationId xmlns:a16="http://schemas.microsoft.com/office/drawing/2014/main" xmlns="" id="{5B093FBA-CAD6-40B4-957D-0229FCFAE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2" name="Freeform 33">
              <a:extLst>
                <a:ext uri="{FF2B5EF4-FFF2-40B4-BE49-F238E27FC236}">
                  <a16:creationId xmlns:a16="http://schemas.microsoft.com/office/drawing/2014/main" xmlns="" id="{7CDF641F-8384-4B02-A516-A8F41DD66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3" name="Freeform 34">
              <a:extLst>
                <a:ext uri="{FF2B5EF4-FFF2-40B4-BE49-F238E27FC236}">
                  <a16:creationId xmlns:a16="http://schemas.microsoft.com/office/drawing/2014/main" xmlns="" id="{5EB83539-4B6E-4F18-947C-89C2531B2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4" name="Freeform 35">
              <a:extLst>
                <a:ext uri="{FF2B5EF4-FFF2-40B4-BE49-F238E27FC236}">
                  <a16:creationId xmlns:a16="http://schemas.microsoft.com/office/drawing/2014/main" xmlns="" id="{5D623DEF-F039-47C9-9E9F-2C4947470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5" name="Freeform 36">
              <a:extLst>
                <a:ext uri="{FF2B5EF4-FFF2-40B4-BE49-F238E27FC236}">
                  <a16:creationId xmlns:a16="http://schemas.microsoft.com/office/drawing/2014/main" xmlns="" id="{6CE0DFB0-A986-4A14-BE76-2CCAC8FE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6" name="Freeform 37">
              <a:extLst>
                <a:ext uri="{FF2B5EF4-FFF2-40B4-BE49-F238E27FC236}">
                  <a16:creationId xmlns:a16="http://schemas.microsoft.com/office/drawing/2014/main" xmlns="" id="{F9C4B1B5-3F98-4721-A6A0-C0407614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7" name="Freeform 38">
              <a:extLst>
                <a:ext uri="{FF2B5EF4-FFF2-40B4-BE49-F238E27FC236}">
                  <a16:creationId xmlns:a16="http://schemas.microsoft.com/office/drawing/2014/main" xmlns="" id="{BBF3A2B6-7179-4AFD-8FAD-8A3B705CE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8" name="Freeform 39">
              <a:extLst>
                <a:ext uri="{FF2B5EF4-FFF2-40B4-BE49-F238E27FC236}">
                  <a16:creationId xmlns:a16="http://schemas.microsoft.com/office/drawing/2014/main" xmlns="" id="{724882B3-8D46-4E1F-95C2-7663DC740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9" name="Freeform 40">
              <a:extLst>
                <a:ext uri="{FF2B5EF4-FFF2-40B4-BE49-F238E27FC236}">
                  <a16:creationId xmlns:a16="http://schemas.microsoft.com/office/drawing/2014/main" xmlns="" id="{D01BC883-4B37-42FA-A23A-E326BF70F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0" name="Freeform 43">
              <a:extLst>
                <a:ext uri="{FF2B5EF4-FFF2-40B4-BE49-F238E27FC236}">
                  <a16:creationId xmlns:a16="http://schemas.microsoft.com/office/drawing/2014/main" xmlns="" id="{B4EB05AC-882B-425F-A78E-E6EB090B5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1" name="Freeform 44">
              <a:extLst>
                <a:ext uri="{FF2B5EF4-FFF2-40B4-BE49-F238E27FC236}">
                  <a16:creationId xmlns:a16="http://schemas.microsoft.com/office/drawing/2014/main" xmlns="" id="{1024FFE3-0B92-4414-9071-308DC1A00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2" name="Freeform 45">
              <a:extLst>
                <a:ext uri="{FF2B5EF4-FFF2-40B4-BE49-F238E27FC236}">
                  <a16:creationId xmlns:a16="http://schemas.microsoft.com/office/drawing/2014/main" xmlns="" id="{A63B4E18-9F5F-48DD-97BB-9D28C804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3" name="Freeform 46">
              <a:extLst>
                <a:ext uri="{FF2B5EF4-FFF2-40B4-BE49-F238E27FC236}">
                  <a16:creationId xmlns:a16="http://schemas.microsoft.com/office/drawing/2014/main" xmlns="" id="{F7B4734A-4F51-424E-9784-92B70E66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4" name="Freeform 47">
              <a:extLst>
                <a:ext uri="{FF2B5EF4-FFF2-40B4-BE49-F238E27FC236}">
                  <a16:creationId xmlns:a16="http://schemas.microsoft.com/office/drawing/2014/main" xmlns="" id="{80DC62D4-343C-4A9B-9066-EEBC3922E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5" name="Freeform 48">
              <a:extLst>
                <a:ext uri="{FF2B5EF4-FFF2-40B4-BE49-F238E27FC236}">
                  <a16:creationId xmlns:a16="http://schemas.microsoft.com/office/drawing/2014/main" xmlns="" id="{739AAEEC-4BB5-4CA9-88AD-0A5DD903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6" name="Freeform 71">
              <a:extLst>
                <a:ext uri="{FF2B5EF4-FFF2-40B4-BE49-F238E27FC236}">
                  <a16:creationId xmlns:a16="http://schemas.microsoft.com/office/drawing/2014/main" xmlns="" id="{75B054B9-C6B2-4031-86E5-CC334F555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7" name="Freeform 72">
              <a:extLst>
                <a:ext uri="{FF2B5EF4-FFF2-40B4-BE49-F238E27FC236}">
                  <a16:creationId xmlns:a16="http://schemas.microsoft.com/office/drawing/2014/main" xmlns="" id="{478D7E43-3EAA-4441-958F-F187DFC6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8" name="Oval 95">
              <a:extLst>
                <a:ext uri="{FF2B5EF4-FFF2-40B4-BE49-F238E27FC236}">
                  <a16:creationId xmlns:a16="http://schemas.microsoft.com/office/drawing/2014/main" xmlns="" id="{72F106EB-658D-4A3C-BBEB-9EAFD25A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49" name="Oval 96">
              <a:extLst>
                <a:ext uri="{FF2B5EF4-FFF2-40B4-BE49-F238E27FC236}">
                  <a16:creationId xmlns:a16="http://schemas.microsoft.com/office/drawing/2014/main" xmlns="" id="{98B76C78-8552-4BDB-BEF6-91274B52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0" name="Oval 97">
              <a:extLst>
                <a:ext uri="{FF2B5EF4-FFF2-40B4-BE49-F238E27FC236}">
                  <a16:creationId xmlns:a16="http://schemas.microsoft.com/office/drawing/2014/main" xmlns="" id="{0A530625-F0A0-4F6B-A93C-7C61B5614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1" name="Oval 98">
              <a:extLst>
                <a:ext uri="{FF2B5EF4-FFF2-40B4-BE49-F238E27FC236}">
                  <a16:creationId xmlns:a16="http://schemas.microsoft.com/office/drawing/2014/main" xmlns="" id="{DE37E301-15A9-4E90-A902-AA417CE44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2" name="Oval 99">
              <a:extLst>
                <a:ext uri="{FF2B5EF4-FFF2-40B4-BE49-F238E27FC236}">
                  <a16:creationId xmlns:a16="http://schemas.microsoft.com/office/drawing/2014/main" xmlns="" id="{347A5F10-E370-47B4-A70A-602D5CDB3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3" name="Oval 100">
              <a:extLst>
                <a:ext uri="{FF2B5EF4-FFF2-40B4-BE49-F238E27FC236}">
                  <a16:creationId xmlns:a16="http://schemas.microsoft.com/office/drawing/2014/main" xmlns="" id="{03D62014-E557-4DD3-A22B-1C2C12A09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4" name="Oval 101">
              <a:extLst>
                <a:ext uri="{FF2B5EF4-FFF2-40B4-BE49-F238E27FC236}">
                  <a16:creationId xmlns:a16="http://schemas.microsoft.com/office/drawing/2014/main" xmlns="" id="{5C74169A-F5E2-4790-A4B9-BFD0A262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5" name="Oval 102">
              <a:extLst>
                <a:ext uri="{FF2B5EF4-FFF2-40B4-BE49-F238E27FC236}">
                  <a16:creationId xmlns:a16="http://schemas.microsoft.com/office/drawing/2014/main" xmlns="" id="{33C1CC4A-D020-4950-8D5D-0E12EACB9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6" name="Oval 103">
              <a:extLst>
                <a:ext uri="{FF2B5EF4-FFF2-40B4-BE49-F238E27FC236}">
                  <a16:creationId xmlns:a16="http://schemas.microsoft.com/office/drawing/2014/main" xmlns="" id="{FAB98767-B7AE-4B44-A166-408028C7E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1557" name="Group 54">
            <a:extLst>
              <a:ext uri="{FF2B5EF4-FFF2-40B4-BE49-F238E27FC236}">
                <a16:creationId xmlns:a16="http://schemas.microsoft.com/office/drawing/2014/main" xmlns="" id="{3A1E16F1-9B58-46FB-90DF-98CDBB4D8CAB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1558" name="Freeform 51">
              <a:extLst>
                <a:ext uri="{FF2B5EF4-FFF2-40B4-BE49-F238E27FC236}">
                  <a16:creationId xmlns:a16="http://schemas.microsoft.com/office/drawing/2014/main" xmlns="" id="{F74F1839-F53E-49AE-8B08-0A4B90A88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59" name="Freeform 52">
              <a:extLst>
                <a:ext uri="{FF2B5EF4-FFF2-40B4-BE49-F238E27FC236}">
                  <a16:creationId xmlns:a16="http://schemas.microsoft.com/office/drawing/2014/main" xmlns="" id="{BE081CD1-2EAB-4D37-9CA5-BD146AA83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0" name="Freeform 53">
              <a:extLst>
                <a:ext uri="{FF2B5EF4-FFF2-40B4-BE49-F238E27FC236}">
                  <a16:creationId xmlns:a16="http://schemas.microsoft.com/office/drawing/2014/main" xmlns="" id="{0DD315C3-0558-45DB-A8AB-1D068407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1" name="Freeform 54">
              <a:extLst>
                <a:ext uri="{FF2B5EF4-FFF2-40B4-BE49-F238E27FC236}">
                  <a16:creationId xmlns:a16="http://schemas.microsoft.com/office/drawing/2014/main" xmlns="" id="{53CA14FD-BD11-4264-B45B-051042539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2" name="Freeform 58">
              <a:extLst>
                <a:ext uri="{FF2B5EF4-FFF2-40B4-BE49-F238E27FC236}">
                  <a16:creationId xmlns:a16="http://schemas.microsoft.com/office/drawing/2014/main" xmlns="" id="{A7397C82-E915-4023-BB45-CF1A782EA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3" name="Freeform 59">
              <a:extLst>
                <a:ext uri="{FF2B5EF4-FFF2-40B4-BE49-F238E27FC236}">
                  <a16:creationId xmlns:a16="http://schemas.microsoft.com/office/drawing/2014/main" xmlns="" id="{27D1217C-1C59-4D79-9ED1-EDBF697CD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4" name="Freeform 60">
              <a:extLst>
                <a:ext uri="{FF2B5EF4-FFF2-40B4-BE49-F238E27FC236}">
                  <a16:creationId xmlns:a16="http://schemas.microsoft.com/office/drawing/2014/main" xmlns="" id="{037516FD-89D7-49C2-ADB2-654BE988A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5" name="Freeform 61">
              <a:extLst>
                <a:ext uri="{FF2B5EF4-FFF2-40B4-BE49-F238E27FC236}">
                  <a16:creationId xmlns:a16="http://schemas.microsoft.com/office/drawing/2014/main" xmlns="" id="{697A6A40-9760-45AA-8662-379577B2D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6" name="Freeform 62">
              <a:extLst>
                <a:ext uri="{FF2B5EF4-FFF2-40B4-BE49-F238E27FC236}">
                  <a16:creationId xmlns:a16="http://schemas.microsoft.com/office/drawing/2014/main" xmlns="" id="{649FD1D9-62F2-4E84-9377-81EB3EC8B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7" name="Freeform 63">
              <a:extLst>
                <a:ext uri="{FF2B5EF4-FFF2-40B4-BE49-F238E27FC236}">
                  <a16:creationId xmlns:a16="http://schemas.microsoft.com/office/drawing/2014/main" xmlns="" id="{209E4510-E49A-4596-9563-FC889B983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8" name="Freeform 64">
              <a:extLst>
                <a:ext uri="{FF2B5EF4-FFF2-40B4-BE49-F238E27FC236}">
                  <a16:creationId xmlns:a16="http://schemas.microsoft.com/office/drawing/2014/main" xmlns="" id="{16808526-8CFB-45C2-BB53-FA324AFE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9" name="Freeform 65">
              <a:extLst>
                <a:ext uri="{FF2B5EF4-FFF2-40B4-BE49-F238E27FC236}">
                  <a16:creationId xmlns:a16="http://schemas.microsoft.com/office/drawing/2014/main" xmlns="" id="{CD0C97F5-F999-4B15-864A-2C2222694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0" name="Freeform 66">
              <a:extLst>
                <a:ext uri="{FF2B5EF4-FFF2-40B4-BE49-F238E27FC236}">
                  <a16:creationId xmlns:a16="http://schemas.microsoft.com/office/drawing/2014/main" xmlns="" id="{1E2BB733-47B1-4175-B6F7-6002D1ECD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1" name="Freeform 67">
              <a:extLst>
                <a:ext uri="{FF2B5EF4-FFF2-40B4-BE49-F238E27FC236}">
                  <a16:creationId xmlns:a16="http://schemas.microsoft.com/office/drawing/2014/main" xmlns="" id="{F5F77704-DE5A-42E8-9914-ACC2FE5C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2" name="Freeform 68">
              <a:extLst>
                <a:ext uri="{FF2B5EF4-FFF2-40B4-BE49-F238E27FC236}">
                  <a16:creationId xmlns:a16="http://schemas.microsoft.com/office/drawing/2014/main" xmlns="" id="{07DD498E-4687-4230-95ED-0BD5B35F6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3" name="Freeform 69">
              <a:extLst>
                <a:ext uri="{FF2B5EF4-FFF2-40B4-BE49-F238E27FC236}">
                  <a16:creationId xmlns:a16="http://schemas.microsoft.com/office/drawing/2014/main" xmlns="" id="{5B9EB781-B20C-4F31-8247-F611A65C2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4" name="Freeform 70">
              <a:extLst>
                <a:ext uri="{FF2B5EF4-FFF2-40B4-BE49-F238E27FC236}">
                  <a16:creationId xmlns:a16="http://schemas.microsoft.com/office/drawing/2014/main" xmlns="" id="{363794A1-396B-42F7-B306-A83236B9A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5" name="Freeform 75">
              <a:extLst>
                <a:ext uri="{FF2B5EF4-FFF2-40B4-BE49-F238E27FC236}">
                  <a16:creationId xmlns:a16="http://schemas.microsoft.com/office/drawing/2014/main" xmlns="" id="{00EEE10F-B8DA-4B1B-B99B-F174D2831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6" name="Freeform 76">
              <a:extLst>
                <a:ext uri="{FF2B5EF4-FFF2-40B4-BE49-F238E27FC236}">
                  <a16:creationId xmlns:a16="http://schemas.microsoft.com/office/drawing/2014/main" xmlns="" id="{6CD93B7C-5E51-4E5D-8008-5AE9B7923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7" name="Freeform 77">
              <a:extLst>
                <a:ext uri="{FF2B5EF4-FFF2-40B4-BE49-F238E27FC236}">
                  <a16:creationId xmlns:a16="http://schemas.microsoft.com/office/drawing/2014/main" xmlns="" id="{A137145F-68DC-487C-A313-C0B55F41F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8" name="Freeform 78">
              <a:extLst>
                <a:ext uri="{FF2B5EF4-FFF2-40B4-BE49-F238E27FC236}">
                  <a16:creationId xmlns:a16="http://schemas.microsoft.com/office/drawing/2014/main" xmlns="" id="{288913BF-B77A-4446-9D4E-9BA754F8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9" name="Freeform 82">
              <a:extLst>
                <a:ext uri="{FF2B5EF4-FFF2-40B4-BE49-F238E27FC236}">
                  <a16:creationId xmlns:a16="http://schemas.microsoft.com/office/drawing/2014/main" xmlns="" id="{C64514B6-46E3-47B4-90ED-6F8FEBF3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0" name="Freeform 83">
              <a:extLst>
                <a:ext uri="{FF2B5EF4-FFF2-40B4-BE49-F238E27FC236}">
                  <a16:creationId xmlns:a16="http://schemas.microsoft.com/office/drawing/2014/main" xmlns="" id="{826786A2-7B5E-4F01-8F2B-495604899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1" name="Freeform 84">
              <a:extLst>
                <a:ext uri="{FF2B5EF4-FFF2-40B4-BE49-F238E27FC236}">
                  <a16:creationId xmlns:a16="http://schemas.microsoft.com/office/drawing/2014/main" xmlns="" id="{EB370D68-7C60-4921-B574-71AD3A3B7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2" name="Freeform 85">
              <a:extLst>
                <a:ext uri="{FF2B5EF4-FFF2-40B4-BE49-F238E27FC236}">
                  <a16:creationId xmlns:a16="http://schemas.microsoft.com/office/drawing/2014/main" xmlns="" id="{B68B0695-2F7A-40C7-8CF2-24D09D024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3" name="Freeform 86">
              <a:extLst>
                <a:ext uri="{FF2B5EF4-FFF2-40B4-BE49-F238E27FC236}">
                  <a16:creationId xmlns:a16="http://schemas.microsoft.com/office/drawing/2014/main" xmlns="" id="{FDD6B795-0566-435A-BFED-0C9A3014E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4" name="Freeform 87">
              <a:extLst>
                <a:ext uri="{FF2B5EF4-FFF2-40B4-BE49-F238E27FC236}">
                  <a16:creationId xmlns:a16="http://schemas.microsoft.com/office/drawing/2014/main" xmlns="" id="{26DEAE8C-863B-4965-BAAF-BF9BE6A49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5" name="Freeform 88">
              <a:extLst>
                <a:ext uri="{FF2B5EF4-FFF2-40B4-BE49-F238E27FC236}">
                  <a16:creationId xmlns:a16="http://schemas.microsoft.com/office/drawing/2014/main" xmlns="" id="{CFB76E2B-3781-4394-A23E-10A5D7C89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6" name="Freeform 89">
              <a:extLst>
                <a:ext uri="{FF2B5EF4-FFF2-40B4-BE49-F238E27FC236}">
                  <a16:creationId xmlns:a16="http://schemas.microsoft.com/office/drawing/2014/main" xmlns="" id="{35F7E788-3896-4B28-9D27-D87AF7CBC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7" name="Freeform 90">
              <a:extLst>
                <a:ext uri="{FF2B5EF4-FFF2-40B4-BE49-F238E27FC236}">
                  <a16:creationId xmlns:a16="http://schemas.microsoft.com/office/drawing/2014/main" xmlns="" id="{1F457ECB-EC99-4D3E-8FA2-8A53777F0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8" name="Freeform 91">
              <a:extLst>
                <a:ext uri="{FF2B5EF4-FFF2-40B4-BE49-F238E27FC236}">
                  <a16:creationId xmlns:a16="http://schemas.microsoft.com/office/drawing/2014/main" xmlns="" id="{5D653A21-34DA-4C9B-B6DF-F31EF06A7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9" name="Freeform 92">
              <a:extLst>
                <a:ext uri="{FF2B5EF4-FFF2-40B4-BE49-F238E27FC236}">
                  <a16:creationId xmlns:a16="http://schemas.microsoft.com/office/drawing/2014/main" xmlns="" id="{81852D35-F8D1-41DE-9CC3-6E90B91DA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0" name="Freeform 93">
              <a:extLst>
                <a:ext uri="{FF2B5EF4-FFF2-40B4-BE49-F238E27FC236}">
                  <a16:creationId xmlns:a16="http://schemas.microsoft.com/office/drawing/2014/main" xmlns="" id="{589FDA40-FDA9-443E-864A-43BDCDB6E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1" name="Freeform 94">
              <a:extLst>
                <a:ext uri="{FF2B5EF4-FFF2-40B4-BE49-F238E27FC236}">
                  <a16:creationId xmlns:a16="http://schemas.microsoft.com/office/drawing/2014/main" xmlns="" id="{559CC240-8F43-4F3F-B937-C532D8FDD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2" name="Oval 104">
              <a:extLst>
                <a:ext uri="{FF2B5EF4-FFF2-40B4-BE49-F238E27FC236}">
                  <a16:creationId xmlns:a16="http://schemas.microsoft.com/office/drawing/2014/main" xmlns="" id="{FD8FFDA8-E0B6-407A-9361-911C810F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3" name="Oval 105">
              <a:extLst>
                <a:ext uri="{FF2B5EF4-FFF2-40B4-BE49-F238E27FC236}">
                  <a16:creationId xmlns:a16="http://schemas.microsoft.com/office/drawing/2014/main" xmlns="" id="{AD7F463A-2F0D-4555-A285-3B482B217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4" name="Oval 106">
              <a:extLst>
                <a:ext uri="{FF2B5EF4-FFF2-40B4-BE49-F238E27FC236}">
                  <a16:creationId xmlns:a16="http://schemas.microsoft.com/office/drawing/2014/main" xmlns="" id="{AB82FE6F-17C8-4836-9989-C96BA1308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5" name="Oval 107">
              <a:extLst>
                <a:ext uri="{FF2B5EF4-FFF2-40B4-BE49-F238E27FC236}">
                  <a16:creationId xmlns:a16="http://schemas.microsoft.com/office/drawing/2014/main" xmlns="" id="{85ADCE81-B390-4B7E-B242-B740E4DB2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6" name="Oval 108">
              <a:extLst>
                <a:ext uri="{FF2B5EF4-FFF2-40B4-BE49-F238E27FC236}">
                  <a16:creationId xmlns:a16="http://schemas.microsoft.com/office/drawing/2014/main" xmlns="" id="{40AEEC49-760B-40CA-B10A-95E2E059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7" name="Oval 109">
              <a:extLst>
                <a:ext uri="{FF2B5EF4-FFF2-40B4-BE49-F238E27FC236}">
                  <a16:creationId xmlns:a16="http://schemas.microsoft.com/office/drawing/2014/main" xmlns="" id="{8C38CCC1-494D-4FFB-AD2F-219E3914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8" name="Oval 110">
              <a:extLst>
                <a:ext uri="{FF2B5EF4-FFF2-40B4-BE49-F238E27FC236}">
                  <a16:creationId xmlns:a16="http://schemas.microsoft.com/office/drawing/2014/main" xmlns="" id="{027668B8-7805-44A8-99AB-F43797B0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9" name="Oval 111">
              <a:extLst>
                <a:ext uri="{FF2B5EF4-FFF2-40B4-BE49-F238E27FC236}">
                  <a16:creationId xmlns:a16="http://schemas.microsoft.com/office/drawing/2014/main" xmlns="" id="{01FF89CE-DBCC-4E44-B436-0CF94F1FB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1600" name="文本框 2">
            <a:extLst>
              <a:ext uri="{FF2B5EF4-FFF2-40B4-BE49-F238E27FC236}">
                <a16:creationId xmlns:a16="http://schemas.microsoft.com/office/drawing/2014/main" xmlns="" id="{FF86D67B-53C0-493B-981B-601D1D173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选择器的实现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BEFB3E9-2647-44BA-AE10-0830C00C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90" y="1083675"/>
            <a:ext cx="7553106" cy="22042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27B53C5-5392-4768-AE3B-BC39C96F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590" y="3342924"/>
            <a:ext cx="5286375" cy="6667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5EA4699-FB01-4B97-A400-B8870F1D1491}"/>
              </a:ext>
            </a:extLst>
          </p:cNvPr>
          <p:cNvSpPr/>
          <p:nvPr/>
        </p:nvSpPr>
        <p:spPr>
          <a:xfrm>
            <a:off x="1891590" y="4064649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需要将这两个功能包都引入，成功后会自动编译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331F47C-50B1-43AF-92BC-CF846CADB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90" y="4558760"/>
            <a:ext cx="3455158" cy="17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99158"/>
      </p:ext>
    </p:extLst>
  </p:cSld>
  <p:clrMapOvr>
    <a:masterClrMapping/>
  </p:clrMapOvr>
  <p:transition spd="slow" advClick="0" advTm="3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2">
            <a:extLst>
              <a:ext uri="{FF2B5EF4-FFF2-40B4-BE49-F238E27FC236}">
                <a16:creationId xmlns:a16="http://schemas.microsoft.com/office/drawing/2014/main" xmlns="" id="{0C03749F-EC84-4B90-8E8F-5BEA4E29B36B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1506" name="Freeform 5">
              <a:extLst>
                <a:ext uri="{FF2B5EF4-FFF2-40B4-BE49-F238E27FC236}">
                  <a16:creationId xmlns:a16="http://schemas.microsoft.com/office/drawing/2014/main" xmlns="" id="{4C717AE2-E69A-4A68-9430-1D96F3B9C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7" name="Freeform 6">
              <a:extLst>
                <a:ext uri="{FF2B5EF4-FFF2-40B4-BE49-F238E27FC236}">
                  <a16:creationId xmlns:a16="http://schemas.microsoft.com/office/drawing/2014/main" xmlns="" id="{79D8CE77-790E-436D-8F45-E1BA7B68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8" name="Freeform 7">
              <a:extLst>
                <a:ext uri="{FF2B5EF4-FFF2-40B4-BE49-F238E27FC236}">
                  <a16:creationId xmlns:a16="http://schemas.microsoft.com/office/drawing/2014/main" xmlns="" id="{D5893772-5311-41FF-B189-75951D98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9" name="Freeform 8">
              <a:extLst>
                <a:ext uri="{FF2B5EF4-FFF2-40B4-BE49-F238E27FC236}">
                  <a16:creationId xmlns:a16="http://schemas.microsoft.com/office/drawing/2014/main" xmlns="" id="{6342C25E-75EB-4BE2-A502-73722873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0" name="Freeform 9">
              <a:extLst>
                <a:ext uri="{FF2B5EF4-FFF2-40B4-BE49-F238E27FC236}">
                  <a16:creationId xmlns:a16="http://schemas.microsoft.com/office/drawing/2014/main" xmlns="" id="{E5468716-72D7-42C5-A6C4-64DA3AE32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1" name="Freeform 10">
              <a:extLst>
                <a:ext uri="{FF2B5EF4-FFF2-40B4-BE49-F238E27FC236}">
                  <a16:creationId xmlns:a16="http://schemas.microsoft.com/office/drawing/2014/main" xmlns="" id="{5891E85C-676C-4C9D-B7BD-A5C250BDE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2" name="Freeform 11">
              <a:extLst>
                <a:ext uri="{FF2B5EF4-FFF2-40B4-BE49-F238E27FC236}">
                  <a16:creationId xmlns:a16="http://schemas.microsoft.com/office/drawing/2014/main" xmlns="" id="{555C708C-9A1F-4F06-92B1-51C00DB1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3" name="Freeform 12">
              <a:extLst>
                <a:ext uri="{FF2B5EF4-FFF2-40B4-BE49-F238E27FC236}">
                  <a16:creationId xmlns:a16="http://schemas.microsoft.com/office/drawing/2014/main" xmlns="" id="{9BF0EA83-D3FF-4660-8073-153D7BDF0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4" name="Freeform 13">
              <a:extLst>
                <a:ext uri="{FF2B5EF4-FFF2-40B4-BE49-F238E27FC236}">
                  <a16:creationId xmlns:a16="http://schemas.microsoft.com/office/drawing/2014/main" xmlns="" id="{52F4FCEC-0050-4616-B72B-FB9669566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5" name="Freeform 14">
              <a:extLst>
                <a:ext uri="{FF2B5EF4-FFF2-40B4-BE49-F238E27FC236}">
                  <a16:creationId xmlns:a16="http://schemas.microsoft.com/office/drawing/2014/main" xmlns="" id="{F2DED474-104C-434F-96B1-A60A14121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6" name="Freeform 15">
              <a:extLst>
                <a:ext uri="{FF2B5EF4-FFF2-40B4-BE49-F238E27FC236}">
                  <a16:creationId xmlns:a16="http://schemas.microsoft.com/office/drawing/2014/main" xmlns="" id="{4F4F9863-1F52-4E36-9A90-2BE136639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7" name="Freeform 16">
              <a:extLst>
                <a:ext uri="{FF2B5EF4-FFF2-40B4-BE49-F238E27FC236}">
                  <a16:creationId xmlns:a16="http://schemas.microsoft.com/office/drawing/2014/main" xmlns="" id="{EA348CC0-E698-44A6-A63E-3DBFF9697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8" name="Freeform 17">
              <a:extLst>
                <a:ext uri="{FF2B5EF4-FFF2-40B4-BE49-F238E27FC236}">
                  <a16:creationId xmlns:a16="http://schemas.microsoft.com/office/drawing/2014/main" xmlns="" id="{011B5D98-0D6D-477E-A7BB-AC82CDB8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9" name="Freeform 18">
              <a:extLst>
                <a:ext uri="{FF2B5EF4-FFF2-40B4-BE49-F238E27FC236}">
                  <a16:creationId xmlns:a16="http://schemas.microsoft.com/office/drawing/2014/main" xmlns="" id="{01E9AE07-7EA7-4B23-8512-72BC670A6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0" name="Freeform 21">
              <a:extLst>
                <a:ext uri="{FF2B5EF4-FFF2-40B4-BE49-F238E27FC236}">
                  <a16:creationId xmlns:a16="http://schemas.microsoft.com/office/drawing/2014/main" xmlns="" id="{04E1B323-8A93-4FDB-B686-30C3B2A19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1" name="Freeform 22">
              <a:extLst>
                <a:ext uri="{FF2B5EF4-FFF2-40B4-BE49-F238E27FC236}">
                  <a16:creationId xmlns:a16="http://schemas.microsoft.com/office/drawing/2014/main" xmlns="" id="{F4D7A899-2B40-4CC3-8733-0846E865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2" name="Freeform 23">
              <a:extLst>
                <a:ext uri="{FF2B5EF4-FFF2-40B4-BE49-F238E27FC236}">
                  <a16:creationId xmlns:a16="http://schemas.microsoft.com/office/drawing/2014/main" xmlns="" id="{28F6780D-9C1B-450B-A3C1-06F33C544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3" name="Freeform 24">
              <a:extLst>
                <a:ext uri="{FF2B5EF4-FFF2-40B4-BE49-F238E27FC236}">
                  <a16:creationId xmlns:a16="http://schemas.microsoft.com/office/drawing/2014/main" xmlns="" id="{39DB35CA-62B7-4292-BFF4-F5FF164FE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4" name="Freeform 25">
              <a:extLst>
                <a:ext uri="{FF2B5EF4-FFF2-40B4-BE49-F238E27FC236}">
                  <a16:creationId xmlns:a16="http://schemas.microsoft.com/office/drawing/2014/main" xmlns="" id="{01C7BF02-1A3D-4E3F-BA40-DD636A406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5" name="Freeform 26">
              <a:extLst>
                <a:ext uri="{FF2B5EF4-FFF2-40B4-BE49-F238E27FC236}">
                  <a16:creationId xmlns:a16="http://schemas.microsoft.com/office/drawing/2014/main" xmlns="" id="{27D529E2-1FA4-440C-9A8D-C1DB579A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6" name="Freeform 27">
              <a:extLst>
                <a:ext uri="{FF2B5EF4-FFF2-40B4-BE49-F238E27FC236}">
                  <a16:creationId xmlns:a16="http://schemas.microsoft.com/office/drawing/2014/main" xmlns="" id="{133C44F9-EA51-4EE0-927D-1CF89982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7" name="Freeform 28">
              <a:extLst>
                <a:ext uri="{FF2B5EF4-FFF2-40B4-BE49-F238E27FC236}">
                  <a16:creationId xmlns:a16="http://schemas.microsoft.com/office/drawing/2014/main" xmlns="" id="{3B0E9B6C-1C28-4D9B-B705-E70168DFC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8" name="Freeform 29">
              <a:extLst>
                <a:ext uri="{FF2B5EF4-FFF2-40B4-BE49-F238E27FC236}">
                  <a16:creationId xmlns:a16="http://schemas.microsoft.com/office/drawing/2014/main" xmlns="" id="{CE097866-8F6E-4607-A1DD-CCA651C83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9" name="Freeform 30">
              <a:extLst>
                <a:ext uri="{FF2B5EF4-FFF2-40B4-BE49-F238E27FC236}">
                  <a16:creationId xmlns:a16="http://schemas.microsoft.com/office/drawing/2014/main" xmlns="" id="{A545DE18-C9E1-4431-A673-4E3D4BAC8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0" name="Freeform 31">
              <a:extLst>
                <a:ext uri="{FF2B5EF4-FFF2-40B4-BE49-F238E27FC236}">
                  <a16:creationId xmlns:a16="http://schemas.microsoft.com/office/drawing/2014/main" xmlns="" id="{DA5D30F1-2304-4DED-BABB-71B1018D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1" name="Freeform 32">
              <a:extLst>
                <a:ext uri="{FF2B5EF4-FFF2-40B4-BE49-F238E27FC236}">
                  <a16:creationId xmlns:a16="http://schemas.microsoft.com/office/drawing/2014/main" xmlns="" id="{5B093FBA-CAD6-40B4-957D-0229FCFAE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2" name="Freeform 33">
              <a:extLst>
                <a:ext uri="{FF2B5EF4-FFF2-40B4-BE49-F238E27FC236}">
                  <a16:creationId xmlns:a16="http://schemas.microsoft.com/office/drawing/2014/main" xmlns="" id="{7CDF641F-8384-4B02-A516-A8F41DD66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3" name="Freeform 34">
              <a:extLst>
                <a:ext uri="{FF2B5EF4-FFF2-40B4-BE49-F238E27FC236}">
                  <a16:creationId xmlns:a16="http://schemas.microsoft.com/office/drawing/2014/main" xmlns="" id="{5EB83539-4B6E-4F18-947C-89C2531B2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4" name="Freeform 35">
              <a:extLst>
                <a:ext uri="{FF2B5EF4-FFF2-40B4-BE49-F238E27FC236}">
                  <a16:creationId xmlns:a16="http://schemas.microsoft.com/office/drawing/2014/main" xmlns="" id="{5D623DEF-F039-47C9-9E9F-2C4947470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5" name="Freeform 36">
              <a:extLst>
                <a:ext uri="{FF2B5EF4-FFF2-40B4-BE49-F238E27FC236}">
                  <a16:creationId xmlns:a16="http://schemas.microsoft.com/office/drawing/2014/main" xmlns="" id="{6CE0DFB0-A986-4A14-BE76-2CCAC8FE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6" name="Freeform 37">
              <a:extLst>
                <a:ext uri="{FF2B5EF4-FFF2-40B4-BE49-F238E27FC236}">
                  <a16:creationId xmlns:a16="http://schemas.microsoft.com/office/drawing/2014/main" xmlns="" id="{F9C4B1B5-3F98-4721-A6A0-C0407614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7" name="Freeform 38">
              <a:extLst>
                <a:ext uri="{FF2B5EF4-FFF2-40B4-BE49-F238E27FC236}">
                  <a16:creationId xmlns:a16="http://schemas.microsoft.com/office/drawing/2014/main" xmlns="" id="{BBF3A2B6-7179-4AFD-8FAD-8A3B705CE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8" name="Freeform 39">
              <a:extLst>
                <a:ext uri="{FF2B5EF4-FFF2-40B4-BE49-F238E27FC236}">
                  <a16:creationId xmlns:a16="http://schemas.microsoft.com/office/drawing/2014/main" xmlns="" id="{724882B3-8D46-4E1F-95C2-7663DC740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9" name="Freeform 40">
              <a:extLst>
                <a:ext uri="{FF2B5EF4-FFF2-40B4-BE49-F238E27FC236}">
                  <a16:creationId xmlns:a16="http://schemas.microsoft.com/office/drawing/2014/main" xmlns="" id="{D01BC883-4B37-42FA-A23A-E326BF70F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0" name="Freeform 43">
              <a:extLst>
                <a:ext uri="{FF2B5EF4-FFF2-40B4-BE49-F238E27FC236}">
                  <a16:creationId xmlns:a16="http://schemas.microsoft.com/office/drawing/2014/main" xmlns="" id="{B4EB05AC-882B-425F-A78E-E6EB090B5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1" name="Freeform 44">
              <a:extLst>
                <a:ext uri="{FF2B5EF4-FFF2-40B4-BE49-F238E27FC236}">
                  <a16:creationId xmlns:a16="http://schemas.microsoft.com/office/drawing/2014/main" xmlns="" id="{1024FFE3-0B92-4414-9071-308DC1A00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2" name="Freeform 45">
              <a:extLst>
                <a:ext uri="{FF2B5EF4-FFF2-40B4-BE49-F238E27FC236}">
                  <a16:creationId xmlns:a16="http://schemas.microsoft.com/office/drawing/2014/main" xmlns="" id="{A63B4E18-9F5F-48DD-97BB-9D28C804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3" name="Freeform 46">
              <a:extLst>
                <a:ext uri="{FF2B5EF4-FFF2-40B4-BE49-F238E27FC236}">
                  <a16:creationId xmlns:a16="http://schemas.microsoft.com/office/drawing/2014/main" xmlns="" id="{F7B4734A-4F51-424E-9784-92B70E66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4" name="Freeform 47">
              <a:extLst>
                <a:ext uri="{FF2B5EF4-FFF2-40B4-BE49-F238E27FC236}">
                  <a16:creationId xmlns:a16="http://schemas.microsoft.com/office/drawing/2014/main" xmlns="" id="{80DC62D4-343C-4A9B-9066-EEBC3922E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5" name="Freeform 48">
              <a:extLst>
                <a:ext uri="{FF2B5EF4-FFF2-40B4-BE49-F238E27FC236}">
                  <a16:creationId xmlns:a16="http://schemas.microsoft.com/office/drawing/2014/main" xmlns="" id="{739AAEEC-4BB5-4CA9-88AD-0A5DD903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6" name="Freeform 71">
              <a:extLst>
                <a:ext uri="{FF2B5EF4-FFF2-40B4-BE49-F238E27FC236}">
                  <a16:creationId xmlns:a16="http://schemas.microsoft.com/office/drawing/2014/main" xmlns="" id="{75B054B9-C6B2-4031-86E5-CC334F555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7" name="Freeform 72">
              <a:extLst>
                <a:ext uri="{FF2B5EF4-FFF2-40B4-BE49-F238E27FC236}">
                  <a16:creationId xmlns:a16="http://schemas.microsoft.com/office/drawing/2014/main" xmlns="" id="{478D7E43-3EAA-4441-958F-F187DFC6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8" name="Oval 95">
              <a:extLst>
                <a:ext uri="{FF2B5EF4-FFF2-40B4-BE49-F238E27FC236}">
                  <a16:creationId xmlns:a16="http://schemas.microsoft.com/office/drawing/2014/main" xmlns="" id="{72F106EB-658D-4A3C-BBEB-9EAFD25A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49" name="Oval 96">
              <a:extLst>
                <a:ext uri="{FF2B5EF4-FFF2-40B4-BE49-F238E27FC236}">
                  <a16:creationId xmlns:a16="http://schemas.microsoft.com/office/drawing/2014/main" xmlns="" id="{98B76C78-8552-4BDB-BEF6-91274B52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0" name="Oval 97">
              <a:extLst>
                <a:ext uri="{FF2B5EF4-FFF2-40B4-BE49-F238E27FC236}">
                  <a16:creationId xmlns:a16="http://schemas.microsoft.com/office/drawing/2014/main" xmlns="" id="{0A530625-F0A0-4F6B-A93C-7C61B5614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1" name="Oval 98">
              <a:extLst>
                <a:ext uri="{FF2B5EF4-FFF2-40B4-BE49-F238E27FC236}">
                  <a16:creationId xmlns:a16="http://schemas.microsoft.com/office/drawing/2014/main" xmlns="" id="{DE37E301-15A9-4E90-A902-AA417CE44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2" name="Oval 99">
              <a:extLst>
                <a:ext uri="{FF2B5EF4-FFF2-40B4-BE49-F238E27FC236}">
                  <a16:creationId xmlns:a16="http://schemas.microsoft.com/office/drawing/2014/main" xmlns="" id="{347A5F10-E370-47B4-A70A-602D5CDB3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3" name="Oval 100">
              <a:extLst>
                <a:ext uri="{FF2B5EF4-FFF2-40B4-BE49-F238E27FC236}">
                  <a16:creationId xmlns:a16="http://schemas.microsoft.com/office/drawing/2014/main" xmlns="" id="{03D62014-E557-4DD3-A22B-1C2C12A09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4" name="Oval 101">
              <a:extLst>
                <a:ext uri="{FF2B5EF4-FFF2-40B4-BE49-F238E27FC236}">
                  <a16:creationId xmlns:a16="http://schemas.microsoft.com/office/drawing/2014/main" xmlns="" id="{5C74169A-F5E2-4790-A4B9-BFD0A262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5" name="Oval 102">
              <a:extLst>
                <a:ext uri="{FF2B5EF4-FFF2-40B4-BE49-F238E27FC236}">
                  <a16:creationId xmlns:a16="http://schemas.microsoft.com/office/drawing/2014/main" xmlns="" id="{33C1CC4A-D020-4950-8D5D-0E12EACB9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6" name="Oval 103">
              <a:extLst>
                <a:ext uri="{FF2B5EF4-FFF2-40B4-BE49-F238E27FC236}">
                  <a16:creationId xmlns:a16="http://schemas.microsoft.com/office/drawing/2014/main" xmlns="" id="{FAB98767-B7AE-4B44-A166-408028C7E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1557" name="Group 54">
            <a:extLst>
              <a:ext uri="{FF2B5EF4-FFF2-40B4-BE49-F238E27FC236}">
                <a16:creationId xmlns:a16="http://schemas.microsoft.com/office/drawing/2014/main" xmlns="" id="{3A1E16F1-9B58-46FB-90DF-98CDBB4D8CAB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1558" name="Freeform 51">
              <a:extLst>
                <a:ext uri="{FF2B5EF4-FFF2-40B4-BE49-F238E27FC236}">
                  <a16:creationId xmlns:a16="http://schemas.microsoft.com/office/drawing/2014/main" xmlns="" id="{F74F1839-F53E-49AE-8B08-0A4B90A88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59" name="Freeform 52">
              <a:extLst>
                <a:ext uri="{FF2B5EF4-FFF2-40B4-BE49-F238E27FC236}">
                  <a16:creationId xmlns:a16="http://schemas.microsoft.com/office/drawing/2014/main" xmlns="" id="{BE081CD1-2EAB-4D37-9CA5-BD146AA83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0" name="Freeform 53">
              <a:extLst>
                <a:ext uri="{FF2B5EF4-FFF2-40B4-BE49-F238E27FC236}">
                  <a16:creationId xmlns:a16="http://schemas.microsoft.com/office/drawing/2014/main" xmlns="" id="{0DD315C3-0558-45DB-A8AB-1D068407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1" name="Freeform 54">
              <a:extLst>
                <a:ext uri="{FF2B5EF4-FFF2-40B4-BE49-F238E27FC236}">
                  <a16:creationId xmlns:a16="http://schemas.microsoft.com/office/drawing/2014/main" xmlns="" id="{53CA14FD-BD11-4264-B45B-051042539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2" name="Freeform 58">
              <a:extLst>
                <a:ext uri="{FF2B5EF4-FFF2-40B4-BE49-F238E27FC236}">
                  <a16:creationId xmlns:a16="http://schemas.microsoft.com/office/drawing/2014/main" xmlns="" id="{A7397C82-E915-4023-BB45-CF1A782EA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3" name="Freeform 59">
              <a:extLst>
                <a:ext uri="{FF2B5EF4-FFF2-40B4-BE49-F238E27FC236}">
                  <a16:creationId xmlns:a16="http://schemas.microsoft.com/office/drawing/2014/main" xmlns="" id="{27D1217C-1C59-4D79-9ED1-EDBF697CD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4" name="Freeform 60">
              <a:extLst>
                <a:ext uri="{FF2B5EF4-FFF2-40B4-BE49-F238E27FC236}">
                  <a16:creationId xmlns:a16="http://schemas.microsoft.com/office/drawing/2014/main" xmlns="" id="{037516FD-89D7-49C2-ADB2-654BE988A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5" name="Freeform 61">
              <a:extLst>
                <a:ext uri="{FF2B5EF4-FFF2-40B4-BE49-F238E27FC236}">
                  <a16:creationId xmlns:a16="http://schemas.microsoft.com/office/drawing/2014/main" xmlns="" id="{697A6A40-9760-45AA-8662-379577B2D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6" name="Freeform 62">
              <a:extLst>
                <a:ext uri="{FF2B5EF4-FFF2-40B4-BE49-F238E27FC236}">
                  <a16:creationId xmlns:a16="http://schemas.microsoft.com/office/drawing/2014/main" xmlns="" id="{649FD1D9-62F2-4E84-9377-81EB3EC8B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7" name="Freeform 63">
              <a:extLst>
                <a:ext uri="{FF2B5EF4-FFF2-40B4-BE49-F238E27FC236}">
                  <a16:creationId xmlns:a16="http://schemas.microsoft.com/office/drawing/2014/main" xmlns="" id="{209E4510-E49A-4596-9563-FC889B983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8" name="Freeform 64">
              <a:extLst>
                <a:ext uri="{FF2B5EF4-FFF2-40B4-BE49-F238E27FC236}">
                  <a16:creationId xmlns:a16="http://schemas.microsoft.com/office/drawing/2014/main" xmlns="" id="{16808526-8CFB-45C2-BB53-FA324AFE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9" name="Freeform 65">
              <a:extLst>
                <a:ext uri="{FF2B5EF4-FFF2-40B4-BE49-F238E27FC236}">
                  <a16:creationId xmlns:a16="http://schemas.microsoft.com/office/drawing/2014/main" xmlns="" id="{CD0C97F5-F999-4B15-864A-2C2222694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0" name="Freeform 66">
              <a:extLst>
                <a:ext uri="{FF2B5EF4-FFF2-40B4-BE49-F238E27FC236}">
                  <a16:creationId xmlns:a16="http://schemas.microsoft.com/office/drawing/2014/main" xmlns="" id="{1E2BB733-47B1-4175-B6F7-6002D1ECD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1" name="Freeform 67">
              <a:extLst>
                <a:ext uri="{FF2B5EF4-FFF2-40B4-BE49-F238E27FC236}">
                  <a16:creationId xmlns:a16="http://schemas.microsoft.com/office/drawing/2014/main" xmlns="" id="{F5F77704-DE5A-42E8-9914-ACC2FE5C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2" name="Freeform 68">
              <a:extLst>
                <a:ext uri="{FF2B5EF4-FFF2-40B4-BE49-F238E27FC236}">
                  <a16:creationId xmlns:a16="http://schemas.microsoft.com/office/drawing/2014/main" xmlns="" id="{07DD498E-4687-4230-95ED-0BD5B35F6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3" name="Freeform 69">
              <a:extLst>
                <a:ext uri="{FF2B5EF4-FFF2-40B4-BE49-F238E27FC236}">
                  <a16:creationId xmlns:a16="http://schemas.microsoft.com/office/drawing/2014/main" xmlns="" id="{5B9EB781-B20C-4F31-8247-F611A65C2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4" name="Freeform 70">
              <a:extLst>
                <a:ext uri="{FF2B5EF4-FFF2-40B4-BE49-F238E27FC236}">
                  <a16:creationId xmlns:a16="http://schemas.microsoft.com/office/drawing/2014/main" xmlns="" id="{363794A1-396B-42F7-B306-A83236B9A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5" name="Freeform 75">
              <a:extLst>
                <a:ext uri="{FF2B5EF4-FFF2-40B4-BE49-F238E27FC236}">
                  <a16:creationId xmlns:a16="http://schemas.microsoft.com/office/drawing/2014/main" xmlns="" id="{00EEE10F-B8DA-4B1B-B99B-F174D2831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6" name="Freeform 76">
              <a:extLst>
                <a:ext uri="{FF2B5EF4-FFF2-40B4-BE49-F238E27FC236}">
                  <a16:creationId xmlns:a16="http://schemas.microsoft.com/office/drawing/2014/main" xmlns="" id="{6CD93B7C-5E51-4E5D-8008-5AE9B7923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7" name="Freeform 77">
              <a:extLst>
                <a:ext uri="{FF2B5EF4-FFF2-40B4-BE49-F238E27FC236}">
                  <a16:creationId xmlns:a16="http://schemas.microsoft.com/office/drawing/2014/main" xmlns="" id="{A137145F-68DC-487C-A313-C0B55F41F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8" name="Freeform 78">
              <a:extLst>
                <a:ext uri="{FF2B5EF4-FFF2-40B4-BE49-F238E27FC236}">
                  <a16:creationId xmlns:a16="http://schemas.microsoft.com/office/drawing/2014/main" xmlns="" id="{288913BF-B77A-4446-9D4E-9BA754F8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9" name="Freeform 82">
              <a:extLst>
                <a:ext uri="{FF2B5EF4-FFF2-40B4-BE49-F238E27FC236}">
                  <a16:creationId xmlns:a16="http://schemas.microsoft.com/office/drawing/2014/main" xmlns="" id="{C64514B6-46E3-47B4-90ED-6F8FEBF3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0" name="Freeform 83">
              <a:extLst>
                <a:ext uri="{FF2B5EF4-FFF2-40B4-BE49-F238E27FC236}">
                  <a16:creationId xmlns:a16="http://schemas.microsoft.com/office/drawing/2014/main" xmlns="" id="{826786A2-7B5E-4F01-8F2B-495604899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1" name="Freeform 84">
              <a:extLst>
                <a:ext uri="{FF2B5EF4-FFF2-40B4-BE49-F238E27FC236}">
                  <a16:creationId xmlns:a16="http://schemas.microsoft.com/office/drawing/2014/main" xmlns="" id="{EB370D68-7C60-4921-B574-71AD3A3B7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2" name="Freeform 85">
              <a:extLst>
                <a:ext uri="{FF2B5EF4-FFF2-40B4-BE49-F238E27FC236}">
                  <a16:creationId xmlns:a16="http://schemas.microsoft.com/office/drawing/2014/main" xmlns="" id="{B68B0695-2F7A-40C7-8CF2-24D09D024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3" name="Freeform 86">
              <a:extLst>
                <a:ext uri="{FF2B5EF4-FFF2-40B4-BE49-F238E27FC236}">
                  <a16:creationId xmlns:a16="http://schemas.microsoft.com/office/drawing/2014/main" xmlns="" id="{FDD6B795-0566-435A-BFED-0C9A3014E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4" name="Freeform 87">
              <a:extLst>
                <a:ext uri="{FF2B5EF4-FFF2-40B4-BE49-F238E27FC236}">
                  <a16:creationId xmlns:a16="http://schemas.microsoft.com/office/drawing/2014/main" xmlns="" id="{26DEAE8C-863B-4965-BAAF-BF9BE6A49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5" name="Freeform 88">
              <a:extLst>
                <a:ext uri="{FF2B5EF4-FFF2-40B4-BE49-F238E27FC236}">
                  <a16:creationId xmlns:a16="http://schemas.microsoft.com/office/drawing/2014/main" xmlns="" id="{CFB76E2B-3781-4394-A23E-10A5D7C89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6" name="Freeform 89">
              <a:extLst>
                <a:ext uri="{FF2B5EF4-FFF2-40B4-BE49-F238E27FC236}">
                  <a16:creationId xmlns:a16="http://schemas.microsoft.com/office/drawing/2014/main" xmlns="" id="{35F7E788-3896-4B28-9D27-D87AF7CBC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7" name="Freeform 90">
              <a:extLst>
                <a:ext uri="{FF2B5EF4-FFF2-40B4-BE49-F238E27FC236}">
                  <a16:creationId xmlns:a16="http://schemas.microsoft.com/office/drawing/2014/main" xmlns="" id="{1F457ECB-EC99-4D3E-8FA2-8A53777F0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8" name="Freeform 91">
              <a:extLst>
                <a:ext uri="{FF2B5EF4-FFF2-40B4-BE49-F238E27FC236}">
                  <a16:creationId xmlns:a16="http://schemas.microsoft.com/office/drawing/2014/main" xmlns="" id="{5D653A21-34DA-4C9B-B6DF-F31EF06A7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9" name="Freeform 92">
              <a:extLst>
                <a:ext uri="{FF2B5EF4-FFF2-40B4-BE49-F238E27FC236}">
                  <a16:creationId xmlns:a16="http://schemas.microsoft.com/office/drawing/2014/main" xmlns="" id="{81852D35-F8D1-41DE-9CC3-6E90B91DA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0" name="Freeform 93">
              <a:extLst>
                <a:ext uri="{FF2B5EF4-FFF2-40B4-BE49-F238E27FC236}">
                  <a16:creationId xmlns:a16="http://schemas.microsoft.com/office/drawing/2014/main" xmlns="" id="{589FDA40-FDA9-443E-864A-43BDCDB6E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1" name="Freeform 94">
              <a:extLst>
                <a:ext uri="{FF2B5EF4-FFF2-40B4-BE49-F238E27FC236}">
                  <a16:creationId xmlns:a16="http://schemas.microsoft.com/office/drawing/2014/main" xmlns="" id="{559CC240-8F43-4F3F-B937-C532D8FDD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2" name="Oval 104">
              <a:extLst>
                <a:ext uri="{FF2B5EF4-FFF2-40B4-BE49-F238E27FC236}">
                  <a16:creationId xmlns:a16="http://schemas.microsoft.com/office/drawing/2014/main" xmlns="" id="{FD8FFDA8-E0B6-407A-9361-911C810F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3" name="Oval 105">
              <a:extLst>
                <a:ext uri="{FF2B5EF4-FFF2-40B4-BE49-F238E27FC236}">
                  <a16:creationId xmlns:a16="http://schemas.microsoft.com/office/drawing/2014/main" xmlns="" id="{AD7F463A-2F0D-4555-A285-3B482B217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4" name="Oval 106">
              <a:extLst>
                <a:ext uri="{FF2B5EF4-FFF2-40B4-BE49-F238E27FC236}">
                  <a16:creationId xmlns:a16="http://schemas.microsoft.com/office/drawing/2014/main" xmlns="" id="{AB82FE6F-17C8-4836-9989-C96BA1308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5" name="Oval 107">
              <a:extLst>
                <a:ext uri="{FF2B5EF4-FFF2-40B4-BE49-F238E27FC236}">
                  <a16:creationId xmlns:a16="http://schemas.microsoft.com/office/drawing/2014/main" xmlns="" id="{85ADCE81-B390-4B7E-B242-B740E4DB2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6" name="Oval 108">
              <a:extLst>
                <a:ext uri="{FF2B5EF4-FFF2-40B4-BE49-F238E27FC236}">
                  <a16:creationId xmlns:a16="http://schemas.microsoft.com/office/drawing/2014/main" xmlns="" id="{40AEEC49-760B-40CA-B10A-95E2E059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7" name="Oval 109">
              <a:extLst>
                <a:ext uri="{FF2B5EF4-FFF2-40B4-BE49-F238E27FC236}">
                  <a16:creationId xmlns:a16="http://schemas.microsoft.com/office/drawing/2014/main" xmlns="" id="{8C38CCC1-494D-4FFB-AD2F-219E3914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8" name="Oval 110">
              <a:extLst>
                <a:ext uri="{FF2B5EF4-FFF2-40B4-BE49-F238E27FC236}">
                  <a16:creationId xmlns:a16="http://schemas.microsoft.com/office/drawing/2014/main" xmlns="" id="{027668B8-7805-44A8-99AB-F43797B0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9" name="Oval 111">
              <a:extLst>
                <a:ext uri="{FF2B5EF4-FFF2-40B4-BE49-F238E27FC236}">
                  <a16:creationId xmlns:a16="http://schemas.microsoft.com/office/drawing/2014/main" xmlns="" id="{01FF89CE-DBCC-4E44-B436-0CF94F1FB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1600" name="文本框 2">
            <a:extLst>
              <a:ext uri="{FF2B5EF4-FFF2-40B4-BE49-F238E27FC236}">
                <a16:creationId xmlns:a16="http://schemas.microsoft.com/office/drawing/2014/main" xmlns="" id="{FF86D67B-53C0-493B-981B-601D1D173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选择器的实现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90977BB-3386-45A1-9FD4-4D5D4C24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22" y="1146697"/>
            <a:ext cx="4570660" cy="4967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5CDD9F0-8C6F-4BC0-B979-9AB8835E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06" y="2107571"/>
            <a:ext cx="6926330" cy="2706315"/>
          </a:xfrm>
          <a:prstGeom prst="rect">
            <a:avLst/>
          </a:prstGeom>
        </p:spPr>
      </p:pic>
      <p:sp>
        <p:nvSpPr>
          <p:cNvPr id="104" name="矩形 103">
            <a:extLst>
              <a:ext uri="{FF2B5EF4-FFF2-40B4-BE49-F238E27FC236}">
                <a16:creationId xmlns:a16="http://schemas.microsoft.com/office/drawing/2014/main" xmlns="" id="{9361E05D-CEE0-4D63-A360-E54E85E65D8F}"/>
              </a:ext>
            </a:extLst>
          </p:cNvPr>
          <p:cNvSpPr/>
          <p:nvPr/>
        </p:nvSpPr>
        <p:spPr>
          <a:xfrm>
            <a:off x="6524655" y="1397784"/>
            <a:ext cx="5374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选择项目后右键选择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Open Module Setting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或者直接按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F12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进入后选择对应菜单项。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896072"/>
      </p:ext>
    </p:extLst>
  </p:cSld>
  <p:clrMapOvr>
    <a:masterClrMapping/>
  </p:clrMapOvr>
  <p:transition spd="slow" advClick="0" advTm="3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2">
            <a:extLst>
              <a:ext uri="{FF2B5EF4-FFF2-40B4-BE49-F238E27FC236}">
                <a16:creationId xmlns:a16="http://schemas.microsoft.com/office/drawing/2014/main" xmlns="" id="{0C03749F-EC84-4B90-8E8F-5BEA4E29B36B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1506" name="Freeform 5">
              <a:extLst>
                <a:ext uri="{FF2B5EF4-FFF2-40B4-BE49-F238E27FC236}">
                  <a16:creationId xmlns:a16="http://schemas.microsoft.com/office/drawing/2014/main" xmlns="" id="{4C717AE2-E69A-4A68-9430-1D96F3B9C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7" name="Freeform 6">
              <a:extLst>
                <a:ext uri="{FF2B5EF4-FFF2-40B4-BE49-F238E27FC236}">
                  <a16:creationId xmlns:a16="http://schemas.microsoft.com/office/drawing/2014/main" xmlns="" id="{79D8CE77-790E-436D-8F45-E1BA7B68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8" name="Freeform 7">
              <a:extLst>
                <a:ext uri="{FF2B5EF4-FFF2-40B4-BE49-F238E27FC236}">
                  <a16:creationId xmlns:a16="http://schemas.microsoft.com/office/drawing/2014/main" xmlns="" id="{D5893772-5311-41FF-B189-75951D98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9" name="Freeform 8">
              <a:extLst>
                <a:ext uri="{FF2B5EF4-FFF2-40B4-BE49-F238E27FC236}">
                  <a16:creationId xmlns:a16="http://schemas.microsoft.com/office/drawing/2014/main" xmlns="" id="{6342C25E-75EB-4BE2-A502-73722873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0" name="Freeform 9">
              <a:extLst>
                <a:ext uri="{FF2B5EF4-FFF2-40B4-BE49-F238E27FC236}">
                  <a16:creationId xmlns:a16="http://schemas.microsoft.com/office/drawing/2014/main" xmlns="" id="{E5468716-72D7-42C5-A6C4-64DA3AE32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1" name="Freeform 10">
              <a:extLst>
                <a:ext uri="{FF2B5EF4-FFF2-40B4-BE49-F238E27FC236}">
                  <a16:creationId xmlns:a16="http://schemas.microsoft.com/office/drawing/2014/main" xmlns="" id="{5891E85C-676C-4C9D-B7BD-A5C250BDE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2" name="Freeform 11">
              <a:extLst>
                <a:ext uri="{FF2B5EF4-FFF2-40B4-BE49-F238E27FC236}">
                  <a16:creationId xmlns:a16="http://schemas.microsoft.com/office/drawing/2014/main" xmlns="" id="{555C708C-9A1F-4F06-92B1-51C00DB1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3" name="Freeform 12">
              <a:extLst>
                <a:ext uri="{FF2B5EF4-FFF2-40B4-BE49-F238E27FC236}">
                  <a16:creationId xmlns:a16="http://schemas.microsoft.com/office/drawing/2014/main" xmlns="" id="{9BF0EA83-D3FF-4660-8073-153D7BDF0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4" name="Freeform 13">
              <a:extLst>
                <a:ext uri="{FF2B5EF4-FFF2-40B4-BE49-F238E27FC236}">
                  <a16:creationId xmlns:a16="http://schemas.microsoft.com/office/drawing/2014/main" xmlns="" id="{52F4FCEC-0050-4616-B72B-FB9669566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5" name="Freeform 14">
              <a:extLst>
                <a:ext uri="{FF2B5EF4-FFF2-40B4-BE49-F238E27FC236}">
                  <a16:creationId xmlns:a16="http://schemas.microsoft.com/office/drawing/2014/main" xmlns="" id="{F2DED474-104C-434F-96B1-A60A14121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6" name="Freeform 15">
              <a:extLst>
                <a:ext uri="{FF2B5EF4-FFF2-40B4-BE49-F238E27FC236}">
                  <a16:creationId xmlns:a16="http://schemas.microsoft.com/office/drawing/2014/main" xmlns="" id="{4F4F9863-1F52-4E36-9A90-2BE136639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7" name="Freeform 16">
              <a:extLst>
                <a:ext uri="{FF2B5EF4-FFF2-40B4-BE49-F238E27FC236}">
                  <a16:creationId xmlns:a16="http://schemas.microsoft.com/office/drawing/2014/main" xmlns="" id="{EA348CC0-E698-44A6-A63E-3DBFF9697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8" name="Freeform 17">
              <a:extLst>
                <a:ext uri="{FF2B5EF4-FFF2-40B4-BE49-F238E27FC236}">
                  <a16:creationId xmlns:a16="http://schemas.microsoft.com/office/drawing/2014/main" xmlns="" id="{011B5D98-0D6D-477E-A7BB-AC82CDB8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9" name="Freeform 18">
              <a:extLst>
                <a:ext uri="{FF2B5EF4-FFF2-40B4-BE49-F238E27FC236}">
                  <a16:creationId xmlns:a16="http://schemas.microsoft.com/office/drawing/2014/main" xmlns="" id="{01E9AE07-7EA7-4B23-8512-72BC670A6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0" name="Freeform 21">
              <a:extLst>
                <a:ext uri="{FF2B5EF4-FFF2-40B4-BE49-F238E27FC236}">
                  <a16:creationId xmlns:a16="http://schemas.microsoft.com/office/drawing/2014/main" xmlns="" id="{04E1B323-8A93-4FDB-B686-30C3B2A19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1" name="Freeform 22">
              <a:extLst>
                <a:ext uri="{FF2B5EF4-FFF2-40B4-BE49-F238E27FC236}">
                  <a16:creationId xmlns:a16="http://schemas.microsoft.com/office/drawing/2014/main" xmlns="" id="{F4D7A899-2B40-4CC3-8733-0846E865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2" name="Freeform 23">
              <a:extLst>
                <a:ext uri="{FF2B5EF4-FFF2-40B4-BE49-F238E27FC236}">
                  <a16:creationId xmlns:a16="http://schemas.microsoft.com/office/drawing/2014/main" xmlns="" id="{28F6780D-9C1B-450B-A3C1-06F33C544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3" name="Freeform 24">
              <a:extLst>
                <a:ext uri="{FF2B5EF4-FFF2-40B4-BE49-F238E27FC236}">
                  <a16:creationId xmlns:a16="http://schemas.microsoft.com/office/drawing/2014/main" xmlns="" id="{39DB35CA-62B7-4292-BFF4-F5FF164FE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4" name="Freeform 25">
              <a:extLst>
                <a:ext uri="{FF2B5EF4-FFF2-40B4-BE49-F238E27FC236}">
                  <a16:creationId xmlns:a16="http://schemas.microsoft.com/office/drawing/2014/main" xmlns="" id="{01C7BF02-1A3D-4E3F-BA40-DD636A406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5" name="Freeform 26">
              <a:extLst>
                <a:ext uri="{FF2B5EF4-FFF2-40B4-BE49-F238E27FC236}">
                  <a16:creationId xmlns:a16="http://schemas.microsoft.com/office/drawing/2014/main" xmlns="" id="{27D529E2-1FA4-440C-9A8D-C1DB579A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6" name="Freeform 27">
              <a:extLst>
                <a:ext uri="{FF2B5EF4-FFF2-40B4-BE49-F238E27FC236}">
                  <a16:creationId xmlns:a16="http://schemas.microsoft.com/office/drawing/2014/main" xmlns="" id="{133C44F9-EA51-4EE0-927D-1CF89982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7" name="Freeform 28">
              <a:extLst>
                <a:ext uri="{FF2B5EF4-FFF2-40B4-BE49-F238E27FC236}">
                  <a16:creationId xmlns:a16="http://schemas.microsoft.com/office/drawing/2014/main" xmlns="" id="{3B0E9B6C-1C28-4D9B-B705-E70168DFC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8" name="Freeform 29">
              <a:extLst>
                <a:ext uri="{FF2B5EF4-FFF2-40B4-BE49-F238E27FC236}">
                  <a16:creationId xmlns:a16="http://schemas.microsoft.com/office/drawing/2014/main" xmlns="" id="{CE097866-8F6E-4607-A1DD-CCA651C83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9" name="Freeform 30">
              <a:extLst>
                <a:ext uri="{FF2B5EF4-FFF2-40B4-BE49-F238E27FC236}">
                  <a16:creationId xmlns:a16="http://schemas.microsoft.com/office/drawing/2014/main" xmlns="" id="{A545DE18-C9E1-4431-A673-4E3D4BAC8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0" name="Freeform 31">
              <a:extLst>
                <a:ext uri="{FF2B5EF4-FFF2-40B4-BE49-F238E27FC236}">
                  <a16:creationId xmlns:a16="http://schemas.microsoft.com/office/drawing/2014/main" xmlns="" id="{DA5D30F1-2304-4DED-BABB-71B1018D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1" name="Freeform 32">
              <a:extLst>
                <a:ext uri="{FF2B5EF4-FFF2-40B4-BE49-F238E27FC236}">
                  <a16:creationId xmlns:a16="http://schemas.microsoft.com/office/drawing/2014/main" xmlns="" id="{5B093FBA-CAD6-40B4-957D-0229FCFAE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2" name="Freeform 33">
              <a:extLst>
                <a:ext uri="{FF2B5EF4-FFF2-40B4-BE49-F238E27FC236}">
                  <a16:creationId xmlns:a16="http://schemas.microsoft.com/office/drawing/2014/main" xmlns="" id="{7CDF641F-8384-4B02-A516-A8F41DD66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3" name="Freeform 34">
              <a:extLst>
                <a:ext uri="{FF2B5EF4-FFF2-40B4-BE49-F238E27FC236}">
                  <a16:creationId xmlns:a16="http://schemas.microsoft.com/office/drawing/2014/main" xmlns="" id="{5EB83539-4B6E-4F18-947C-89C2531B2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4" name="Freeform 35">
              <a:extLst>
                <a:ext uri="{FF2B5EF4-FFF2-40B4-BE49-F238E27FC236}">
                  <a16:creationId xmlns:a16="http://schemas.microsoft.com/office/drawing/2014/main" xmlns="" id="{5D623DEF-F039-47C9-9E9F-2C4947470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5" name="Freeform 36">
              <a:extLst>
                <a:ext uri="{FF2B5EF4-FFF2-40B4-BE49-F238E27FC236}">
                  <a16:creationId xmlns:a16="http://schemas.microsoft.com/office/drawing/2014/main" xmlns="" id="{6CE0DFB0-A986-4A14-BE76-2CCAC8FE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6" name="Freeform 37">
              <a:extLst>
                <a:ext uri="{FF2B5EF4-FFF2-40B4-BE49-F238E27FC236}">
                  <a16:creationId xmlns:a16="http://schemas.microsoft.com/office/drawing/2014/main" xmlns="" id="{F9C4B1B5-3F98-4721-A6A0-C0407614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7" name="Freeform 38">
              <a:extLst>
                <a:ext uri="{FF2B5EF4-FFF2-40B4-BE49-F238E27FC236}">
                  <a16:creationId xmlns:a16="http://schemas.microsoft.com/office/drawing/2014/main" xmlns="" id="{BBF3A2B6-7179-4AFD-8FAD-8A3B705CE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8" name="Freeform 39">
              <a:extLst>
                <a:ext uri="{FF2B5EF4-FFF2-40B4-BE49-F238E27FC236}">
                  <a16:creationId xmlns:a16="http://schemas.microsoft.com/office/drawing/2014/main" xmlns="" id="{724882B3-8D46-4E1F-95C2-7663DC740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9" name="Freeform 40">
              <a:extLst>
                <a:ext uri="{FF2B5EF4-FFF2-40B4-BE49-F238E27FC236}">
                  <a16:creationId xmlns:a16="http://schemas.microsoft.com/office/drawing/2014/main" xmlns="" id="{D01BC883-4B37-42FA-A23A-E326BF70F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0" name="Freeform 43">
              <a:extLst>
                <a:ext uri="{FF2B5EF4-FFF2-40B4-BE49-F238E27FC236}">
                  <a16:creationId xmlns:a16="http://schemas.microsoft.com/office/drawing/2014/main" xmlns="" id="{B4EB05AC-882B-425F-A78E-E6EB090B5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1" name="Freeform 44">
              <a:extLst>
                <a:ext uri="{FF2B5EF4-FFF2-40B4-BE49-F238E27FC236}">
                  <a16:creationId xmlns:a16="http://schemas.microsoft.com/office/drawing/2014/main" xmlns="" id="{1024FFE3-0B92-4414-9071-308DC1A00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2" name="Freeform 45">
              <a:extLst>
                <a:ext uri="{FF2B5EF4-FFF2-40B4-BE49-F238E27FC236}">
                  <a16:creationId xmlns:a16="http://schemas.microsoft.com/office/drawing/2014/main" xmlns="" id="{A63B4E18-9F5F-48DD-97BB-9D28C804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3" name="Freeform 46">
              <a:extLst>
                <a:ext uri="{FF2B5EF4-FFF2-40B4-BE49-F238E27FC236}">
                  <a16:creationId xmlns:a16="http://schemas.microsoft.com/office/drawing/2014/main" xmlns="" id="{F7B4734A-4F51-424E-9784-92B70E66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4" name="Freeform 47">
              <a:extLst>
                <a:ext uri="{FF2B5EF4-FFF2-40B4-BE49-F238E27FC236}">
                  <a16:creationId xmlns:a16="http://schemas.microsoft.com/office/drawing/2014/main" xmlns="" id="{80DC62D4-343C-4A9B-9066-EEBC3922E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5" name="Freeform 48">
              <a:extLst>
                <a:ext uri="{FF2B5EF4-FFF2-40B4-BE49-F238E27FC236}">
                  <a16:creationId xmlns:a16="http://schemas.microsoft.com/office/drawing/2014/main" xmlns="" id="{739AAEEC-4BB5-4CA9-88AD-0A5DD903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6" name="Freeform 71">
              <a:extLst>
                <a:ext uri="{FF2B5EF4-FFF2-40B4-BE49-F238E27FC236}">
                  <a16:creationId xmlns:a16="http://schemas.microsoft.com/office/drawing/2014/main" xmlns="" id="{75B054B9-C6B2-4031-86E5-CC334F555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7" name="Freeform 72">
              <a:extLst>
                <a:ext uri="{FF2B5EF4-FFF2-40B4-BE49-F238E27FC236}">
                  <a16:creationId xmlns:a16="http://schemas.microsoft.com/office/drawing/2014/main" xmlns="" id="{478D7E43-3EAA-4441-958F-F187DFC6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8" name="Oval 95">
              <a:extLst>
                <a:ext uri="{FF2B5EF4-FFF2-40B4-BE49-F238E27FC236}">
                  <a16:creationId xmlns:a16="http://schemas.microsoft.com/office/drawing/2014/main" xmlns="" id="{72F106EB-658D-4A3C-BBEB-9EAFD25A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49" name="Oval 96">
              <a:extLst>
                <a:ext uri="{FF2B5EF4-FFF2-40B4-BE49-F238E27FC236}">
                  <a16:creationId xmlns:a16="http://schemas.microsoft.com/office/drawing/2014/main" xmlns="" id="{98B76C78-8552-4BDB-BEF6-91274B52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0" name="Oval 97">
              <a:extLst>
                <a:ext uri="{FF2B5EF4-FFF2-40B4-BE49-F238E27FC236}">
                  <a16:creationId xmlns:a16="http://schemas.microsoft.com/office/drawing/2014/main" xmlns="" id="{0A530625-F0A0-4F6B-A93C-7C61B5614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1" name="Oval 98">
              <a:extLst>
                <a:ext uri="{FF2B5EF4-FFF2-40B4-BE49-F238E27FC236}">
                  <a16:creationId xmlns:a16="http://schemas.microsoft.com/office/drawing/2014/main" xmlns="" id="{DE37E301-15A9-4E90-A902-AA417CE44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2" name="Oval 99">
              <a:extLst>
                <a:ext uri="{FF2B5EF4-FFF2-40B4-BE49-F238E27FC236}">
                  <a16:creationId xmlns:a16="http://schemas.microsoft.com/office/drawing/2014/main" xmlns="" id="{347A5F10-E370-47B4-A70A-602D5CDB3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3" name="Oval 100">
              <a:extLst>
                <a:ext uri="{FF2B5EF4-FFF2-40B4-BE49-F238E27FC236}">
                  <a16:creationId xmlns:a16="http://schemas.microsoft.com/office/drawing/2014/main" xmlns="" id="{03D62014-E557-4DD3-A22B-1C2C12A09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4" name="Oval 101">
              <a:extLst>
                <a:ext uri="{FF2B5EF4-FFF2-40B4-BE49-F238E27FC236}">
                  <a16:creationId xmlns:a16="http://schemas.microsoft.com/office/drawing/2014/main" xmlns="" id="{5C74169A-F5E2-4790-A4B9-BFD0A262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5" name="Oval 102">
              <a:extLst>
                <a:ext uri="{FF2B5EF4-FFF2-40B4-BE49-F238E27FC236}">
                  <a16:creationId xmlns:a16="http://schemas.microsoft.com/office/drawing/2014/main" xmlns="" id="{33C1CC4A-D020-4950-8D5D-0E12EACB9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6" name="Oval 103">
              <a:extLst>
                <a:ext uri="{FF2B5EF4-FFF2-40B4-BE49-F238E27FC236}">
                  <a16:creationId xmlns:a16="http://schemas.microsoft.com/office/drawing/2014/main" xmlns="" id="{FAB98767-B7AE-4B44-A166-408028C7E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1557" name="Group 54">
            <a:extLst>
              <a:ext uri="{FF2B5EF4-FFF2-40B4-BE49-F238E27FC236}">
                <a16:creationId xmlns:a16="http://schemas.microsoft.com/office/drawing/2014/main" xmlns="" id="{3A1E16F1-9B58-46FB-90DF-98CDBB4D8CAB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1558" name="Freeform 51">
              <a:extLst>
                <a:ext uri="{FF2B5EF4-FFF2-40B4-BE49-F238E27FC236}">
                  <a16:creationId xmlns:a16="http://schemas.microsoft.com/office/drawing/2014/main" xmlns="" id="{F74F1839-F53E-49AE-8B08-0A4B90A88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59" name="Freeform 52">
              <a:extLst>
                <a:ext uri="{FF2B5EF4-FFF2-40B4-BE49-F238E27FC236}">
                  <a16:creationId xmlns:a16="http://schemas.microsoft.com/office/drawing/2014/main" xmlns="" id="{BE081CD1-2EAB-4D37-9CA5-BD146AA83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0" name="Freeform 53">
              <a:extLst>
                <a:ext uri="{FF2B5EF4-FFF2-40B4-BE49-F238E27FC236}">
                  <a16:creationId xmlns:a16="http://schemas.microsoft.com/office/drawing/2014/main" xmlns="" id="{0DD315C3-0558-45DB-A8AB-1D068407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1" name="Freeform 54">
              <a:extLst>
                <a:ext uri="{FF2B5EF4-FFF2-40B4-BE49-F238E27FC236}">
                  <a16:creationId xmlns:a16="http://schemas.microsoft.com/office/drawing/2014/main" xmlns="" id="{53CA14FD-BD11-4264-B45B-051042539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2" name="Freeform 58">
              <a:extLst>
                <a:ext uri="{FF2B5EF4-FFF2-40B4-BE49-F238E27FC236}">
                  <a16:creationId xmlns:a16="http://schemas.microsoft.com/office/drawing/2014/main" xmlns="" id="{A7397C82-E915-4023-BB45-CF1A782EA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3" name="Freeform 59">
              <a:extLst>
                <a:ext uri="{FF2B5EF4-FFF2-40B4-BE49-F238E27FC236}">
                  <a16:creationId xmlns:a16="http://schemas.microsoft.com/office/drawing/2014/main" xmlns="" id="{27D1217C-1C59-4D79-9ED1-EDBF697CD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4" name="Freeform 60">
              <a:extLst>
                <a:ext uri="{FF2B5EF4-FFF2-40B4-BE49-F238E27FC236}">
                  <a16:creationId xmlns:a16="http://schemas.microsoft.com/office/drawing/2014/main" xmlns="" id="{037516FD-89D7-49C2-ADB2-654BE988A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5" name="Freeform 61">
              <a:extLst>
                <a:ext uri="{FF2B5EF4-FFF2-40B4-BE49-F238E27FC236}">
                  <a16:creationId xmlns:a16="http://schemas.microsoft.com/office/drawing/2014/main" xmlns="" id="{697A6A40-9760-45AA-8662-379577B2D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6" name="Freeform 62">
              <a:extLst>
                <a:ext uri="{FF2B5EF4-FFF2-40B4-BE49-F238E27FC236}">
                  <a16:creationId xmlns:a16="http://schemas.microsoft.com/office/drawing/2014/main" xmlns="" id="{649FD1D9-62F2-4E84-9377-81EB3EC8B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7" name="Freeform 63">
              <a:extLst>
                <a:ext uri="{FF2B5EF4-FFF2-40B4-BE49-F238E27FC236}">
                  <a16:creationId xmlns:a16="http://schemas.microsoft.com/office/drawing/2014/main" xmlns="" id="{209E4510-E49A-4596-9563-FC889B983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8" name="Freeform 64">
              <a:extLst>
                <a:ext uri="{FF2B5EF4-FFF2-40B4-BE49-F238E27FC236}">
                  <a16:creationId xmlns:a16="http://schemas.microsoft.com/office/drawing/2014/main" xmlns="" id="{16808526-8CFB-45C2-BB53-FA324AFE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9" name="Freeform 65">
              <a:extLst>
                <a:ext uri="{FF2B5EF4-FFF2-40B4-BE49-F238E27FC236}">
                  <a16:creationId xmlns:a16="http://schemas.microsoft.com/office/drawing/2014/main" xmlns="" id="{CD0C97F5-F999-4B15-864A-2C2222694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0" name="Freeform 66">
              <a:extLst>
                <a:ext uri="{FF2B5EF4-FFF2-40B4-BE49-F238E27FC236}">
                  <a16:creationId xmlns:a16="http://schemas.microsoft.com/office/drawing/2014/main" xmlns="" id="{1E2BB733-47B1-4175-B6F7-6002D1ECD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1" name="Freeform 67">
              <a:extLst>
                <a:ext uri="{FF2B5EF4-FFF2-40B4-BE49-F238E27FC236}">
                  <a16:creationId xmlns:a16="http://schemas.microsoft.com/office/drawing/2014/main" xmlns="" id="{F5F77704-DE5A-42E8-9914-ACC2FE5C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2" name="Freeform 68">
              <a:extLst>
                <a:ext uri="{FF2B5EF4-FFF2-40B4-BE49-F238E27FC236}">
                  <a16:creationId xmlns:a16="http://schemas.microsoft.com/office/drawing/2014/main" xmlns="" id="{07DD498E-4687-4230-95ED-0BD5B35F6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3" name="Freeform 69">
              <a:extLst>
                <a:ext uri="{FF2B5EF4-FFF2-40B4-BE49-F238E27FC236}">
                  <a16:creationId xmlns:a16="http://schemas.microsoft.com/office/drawing/2014/main" xmlns="" id="{5B9EB781-B20C-4F31-8247-F611A65C2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4" name="Freeform 70">
              <a:extLst>
                <a:ext uri="{FF2B5EF4-FFF2-40B4-BE49-F238E27FC236}">
                  <a16:creationId xmlns:a16="http://schemas.microsoft.com/office/drawing/2014/main" xmlns="" id="{363794A1-396B-42F7-B306-A83236B9A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5" name="Freeform 75">
              <a:extLst>
                <a:ext uri="{FF2B5EF4-FFF2-40B4-BE49-F238E27FC236}">
                  <a16:creationId xmlns:a16="http://schemas.microsoft.com/office/drawing/2014/main" xmlns="" id="{00EEE10F-B8DA-4B1B-B99B-F174D2831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6" name="Freeform 76">
              <a:extLst>
                <a:ext uri="{FF2B5EF4-FFF2-40B4-BE49-F238E27FC236}">
                  <a16:creationId xmlns:a16="http://schemas.microsoft.com/office/drawing/2014/main" xmlns="" id="{6CD93B7C-5E51-4E5D-8008-5AE9B7923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7" name="Freeform 77">
              <a:extLst>
                <a:ext uri="{FF2B5EF4-FFF2-40B4-BE49-F238E27FC236}">
                  <a16:creationId xmlns:a16="http://schemas.microsoft.com/office/drawing/2014/main" xmlns="" id="{A137145F-68DC-487C-A313-C0B55F41F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8" name="Freeform 78">
              <a:extLst>
                <a:ext uri="{FF2B5EF4-FFF2-40B4-BE49-F238E27FC236}">
                  <a16:creationId xmlns:a16="http://schemas.microsoft.com/office/drawing/2014/main" xmlns="" id="{288913BF-B77A-4446-9D4E-9BA754F8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9" name="Freeform 82">
              <a:extLst>
                <a:ext uri="{FF2B5EF4-FFF2-40B4-BE49-F238E27FC236}">
                  <a16:creationId xmlns:a16="http://schemas.microsoft.com/office/drawing/2014/main" xmlns="" id="{C64514B6-46E3-47B4-90ED-6F8FEBF3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0" name="Freeform 83">
              <a:extLst>
                <a:ext uri="{FF2B5EF4-FFF2-40B4-BE49-F238E27FC236}">
                  <a16:creationId xmlns:a16="http://schemas.microsoft.com/office/drawing/2014/main" xmlns="" id="{826786A2-7B5E-4F01-8F2B-495604899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1" name="Freeform 84">
              <a:extLst>
                <a:ext uri="{FF2B5EF4-FFF2-40B4-BE49-F238E27FC236}">
                  <a16:creationId xmlns:a16="http://schemas.microsoft.com/office/drawing/2014/main" xmlns="" id="{EB370D68-7C60-4921-B574-71AD3A3B7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2" name="Freeform 85">
              <a:extLst>
                <a:ext uri="{FF2B5EF4-FFF2-40B4-BE49-F238E27FC236}">
                  <a16:creationId xmlns:a16="http://schemas.microsoft.com/office/drawing/2014/main" xmlns="" id="{B68B0695-2F7A-40C7-8CF2-24D09D024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3" name="Freeform 86">
              <a:extLst>
                <a:ext uri="{FF2B5EF4-FFF2-40B4-BE49-F238E27FC236}">
                  <a16:creationId xmlns:a16="http://schemas.microsoft.com/office/drawing/2014/main" xmlns="" id="{FDD6B795-0566-435A-BFED-0C9A3014E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4" name="Freeform 87">
              <a:extLst>
                <a:ext uri="{FF2B5EF4-FFF2-40B4-BE49-F238E27FC236}">
                  <a16:creationId xmlns:a16="http://schemas.microsoft.com/office/drawing/2014/main" xmlns="" id="{26DEAE8C-863B-4965-BAAF-BF9BE6A49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5" name="Freeform 88">
              <a:extLst>
                <a:ext uri="{FF2B5EF4-FFF2-40B4-BE49-F238E27FC236}">
                  <a16:creationId xmlns:a16="http://schemas.microsoft.com/office/drawing/2014/main" xmlns="" id="{CFB76E2B-3781-4394-A23E-10A5D7C89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6" name="Freeform 89">
              <a:extLst>
                <a:ext uri="{FF2B5EF4-FFF2-40B4-BE49-F238E27FC236}">
                  <a16:creationId xmlns:a16="http://schemas.microsoft.com/office/drawing/2014/main" xmlns="" id="{35F7E788-3896-4B28-9D27-D87AF7CBC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7" name="Freeform 90">
              <a:extLst>
                <a:ext uri="{FF2B5EF4-FFF2-40B4-BE49-F238E27FC236}">
                  <a16:creationId xmlns:a16="http://schemas.microsoft.com/office/drawing/2014/main" xmlns="" id="{1F457ECB-EC99-4D3E-8FA2-8A53777F0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8" name="Freeform 91">
              <a:extLst>
                <a:ext uri="{FF2B5EF4-FFF2-40B4-BE49-F238E27FC236}">
                  <a16:creationId xmlns:a16="http://schemas.microsoft.com/office/drawing/2014/main" xmlns="" id="{5D653A21-34DA-4C9B-B6DF-F31EF06A7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9" name="Freeform 92">
              <a:extLst>
                <a:ext uri="{FF2B5EF4-FFF2-40B4-BE49-F238E27FC236}">
                  <a16:creationId xmlns:a16="http://schemas.microsoft.com/office/drawing/2014/main" xmlns="" id="{81852D35-F8D1-41DE-9CC3-6E90B91DA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0" name="Freeform 93">
              <a:extLst>
                <a:ext uri="{FF2B5EF4-FFF2-40B4-BE49-F238E27FC236}">
                  <a16:creationId xmlns:a16="http://schemas.microsoft.com/office/drawing/2014/main" xmlns="" id="{589FDA40-FDA9-443E-864A-43BDCDB6E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1" name="Freeform 94">
              <a:extLst>
                <a:ext uri="{FF2B5EF4-FFF2-40B4-BE49-F238E27FC236}">
                  <a16:creationId xmlns:a16="http://schemas.microsoft.com/office/drawing/2014/main" xmlns="" id="{559CC240-8F43-4F3F-B937-C532D8FDD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2" name="Oval 104">
              <a:extLst>
                <a:ext uri="{FF2B5EF4-FFF2-40B4-BE49-F238E27FC236}">
                  <a16:creationId xmlns:a16="http://schemas.microsoft.com/office/drawing/2014/main" xmlns="" id="{FD8FFDA8-E0B6-407A-9361-911C810F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3" name="Oval 105">
              <a:extLst>
                <a:ext uri="{FF2B5EF4-FFF2-40B4-BE49-F238E27FC236}">
                  <a16:creationId xmlns:a16="http://schemas.microsoft.com/office/drawing/2014/main" xmlns="" id="{AD7F463A-2F0D-4555-A285-3B482B217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4" name="Oval 106">
              <a:extLst>
                <a:ext uri="{FF2B5EF4-FFF2-40B4-BE49-F238E27FC236}">
                  <a16:creationId xmlns:a16="http://schemas.microsoft.com/office/drawing/2014/main" xmlns="" id="{AB82FE6F-17C8-4836-9989-C96BA1308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5" name="Oval 107">
              <a:extLst>
                <a:ext uri="{FF2B5EF4-FFF2-40B4-BE49-F238E27FC236}">
                  <a16:creationId xmlns:a16="http://schemas.microsoft.com/office/drawing/2014/main" xmlns="" id="{85ADCE81-B390-4B7E-B242-B740E4DB2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6" name="Oval 108">
              <a:extLst>
                <a:ext uri="{FF2B5EF4-FFF2-40B4-BE49-F238E27FC236}">
                  <a16:creationId xmlns:a16="http://schemas.microsoft.com/office/drawing/2014/main" xmlns="" id="{40AEEC49-760B-40CA-B10A-95E2E059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7" name="Oval 109">
              <a:extLst>
                <a:ext uri="{FF2B5EF4-FFF2-40B4-BE49-F238E27FC236}">
                  <a16:creationId xmlns:a16="http://schemas.microsoft.com/office/drawing/2014/main" xmlns="" id="{8C38CCC1-494D-4FFB-AD2F-219E3914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8" name="Oval 110">
              <a:extLst>
                <a:ext uri="{FF2B5EF4-FFF2-40B4-BE49-F238E27FC236}">
                  <a16:creationId xmlns:a16="http://schemas.microsoft.com/office/drawing/2014/main" xmlns="" id="{027668B8-7805-44A8-99AB-F43797B0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9" name="Oval 111">
              <a:extLst>
                <a:ext uri="{FF2B5EF4-FFF2-40B4-BE49-F238E27FC236}">
                  <a16:creationId xmlns:a16="http://schemas.microsoft.com/office/drawing/2014/main" xmlns="" id="{01FF89CE-DBCC-4E44-B436-0CF94F1FB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1600" name="文本框 2">
            <a:extLst>
              <a:ext uri="{FF2B5EF4-FFF2-40B4-BE49-F238E27FC236}">
                <a16:creationId xmlns:a16="http://schemas.microsoft.com/office/drawing/2014/main" xmlns="" id="{FF86D67B-53C0-493B-981B-601D1D173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选择器的实现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E0B13E0-88ED-4414-9DF8-EB48300A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63" y="1136228"/>
            <a:ext cx="3394770" cy="16895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826C1C6-51EF-48D3-AE3B-58DAA421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63" y="2933319"/>
            <a:ext cx="4391025" cy="2493276"/>
          </a:xfrm>
          <a:prstGeom prst="rect">
            <a:avLst/>
          </a:prstGeom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xmlns="" id="{4201F89F-47ED-41C6-B699-D3E3BF92E020}"/>
              </a:ext>
            </a:extLst>
          </p:cNvPr>
          <p:cNvSpPr/>
          <p:nvPr/>
        </p:nvSpPr>
        <p:spPr>
          <a:xfrm>
            <a:off x="1737483" y="5494421"/>
            <a:ext cx="8782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将对应的包后点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OK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即可。成功后在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目录下的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build.gradle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中的</a:t>
            </a:r>
            <a:r>
              <a:rPr lang="en-US" altLang="zh-CN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dependencies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中会多出对应的依赖连接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32A1486-1B90-4E7B-B2B1-A25E13B98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63" y="6215731"/>
            <a:ext cx="472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24434"/>
      </p:ext>
    </p:extLst>
  </p:cSld>
  <p:clrMapOvr>
    <a:masterClrMapping/>
  </p:clrMapOvr>
  <p:transition spd="slow" advClick="0" advTm="3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2">
            <a:extLst>
              <a:ext uri="{FF2B5EF4-FFF2-40B4-BE49-F238E27FC236}">
                <a16:creationId xmlns:a16="http://schemas.microsoft.com/office/drawing/2014/main" xmlns="" id="{0C03749F-EC84-4B90-8E8F-5BEA4E29B36B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1506" name="Freeform 5">
              <a:extLst>
                <a:ext uri="{FF2B5EF4-FFF2-40B4-BE49-F238E27FC236}">
                  <a16:creationId xmlns:a16="http://schemas.microsoft.com/office/drawing/2014/main" xmlns="" id="{4C717AE2-E69A-4A68-9430-1D96F3B9C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7" name="Freeform 6">
              <a:extLst>
                <a:ext uri="{FF2B5EF4-FFF2-40B4-BE49-F238E27FC236}">
                  <a16:creationId xmlns:a16="http://schemas.microsoft.com/office/drawing/2014/main" xmlns="" id="{79D8CE77-790E-436D-8F45-E1BA7B68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8" name="Freeform 7">
              <a:extLst>
                <a:ext uri="{FF2B5EF4-FFF2-40B4-BE49-F238E27FC236}">
                  <a16:creationId xmlns:a16="http://schemas.microsoft.com/office/drawing/2014/main" xmlns="" id="{D5893772-5311-41FF-B189-75951D98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9" name="Freeform 8">
              <a:extLst>
                <a:ext uri="{FF2B5EF4-FFF2-40B4-BE49-F238E27FC236}">
                  <a16:creationId xmlns:a16="http://schemas.microsoft.com/office/drawing/2014/main" xmlns="" id="{6342C25E-75EB-4BE2-A502-73722873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0" name="Freeform 9">
              <a:extLst>
                <a:ext uri="{FF2B5EF4-FFF2-40B4-BE49-F238E27FC236}">
                  <a16:creationId xmlns:a16="http://schemas.microsoft.com/office/drawing/2014/main" xmlns="" id="{E5468716-72D7-42C5-A6C4-64DA3AE32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1" name="Freeform 10">
              <a:extLst>
                <a:ext uri="{FF2B5EF4-FFF2-40B4-BE49-F238E27FC236}">
                  <a16:creationId xmlns:a16="http://schemas.microsoft.com/office/drawing/2014/main" xmlns="" id="{5891E85C-676C-4C9D-B7BD-A5C250BDE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2" name="Freeform 11">
              <a:extLst>
                <a:ext uri="{FF2B5EF4-FFF2-40B4-BE49-F238E27FC236}">
                  <a16:creationId xmlns:a16="http://schemas.microsoft.com/office/drawing/2014/main" xmlns="" id="{555C708C-9A1F-4F06-92B1-51C00DB1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3" name="Freeform 12">
              <a:extLst>
                <a:ext uri="{FF2B5EF4-FFF2-40B4-BE49-F238E27FC236}">
                  <a16:creationId xmlns:a16="http://schemas.microsoft.com/office/drawing/2014/main" xmlns="" id="{9BF0EA83-D3FF-4660-8073-153D7BDF0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4" name="Freeform 13">
              <a:extLst>
                <a:ext uri="{FF2B5EF4-FFF2-40B4-BE49-F238E27FC236}">
                  <a16:creationId xmlns:a16="http://schemas.microsoft.com/office/drawing/2014/main" xmlns="" id="{52F4FCEC-0050-4616-B72B-FB9669566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5" name="Freeform 14">
              <a:extLst>
                <a:ext uri="{FF2B5EF4-FFF2-40B4-BE49-F238E27FC236}">
                  <a16:creationId xmlns:a16="http://schemas.microsoft.com/office/drawing/2014/main" xmlns="" id="{F2DED474-104C-434F-96B1-A60A14121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6" name="Freeform 15">
              <a:extLst>
                <a:ext uri="{FF2B5EF4-FFF2-40B4-BE49-F238E27FC236}">
                  <a16:creationId xmlns:a16="http://schemas.microsoft.com/office/drawing/2014/main" xmlns="" id="{4F4F9863-1F52-4E36-9A90-2BE136639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7" name="Freeform 16">
              <a:extLst>
                <a:ext uri="{FF2B5EF4-FFF2-40B4-BE49-F238E27FC236}">
                  <a16:creationId xmlns:a16="http://schemas.microsoft.com/office/drawing/2014/main" xmlns="" id="{EA348CC0-E698-44A6-A63E-3DBFF9697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8" name="Freeform 17">
              <a:extLst>
                <a:ext uri="{FF2B5EF4-FFF2-40B4-BE49-F238E27FC236}">
                  <a16:creationId xmlns:a16="http://schemas.microsoft.com/office/drawing/2014/main" xmlns="" id="{011B5D98-0D6D-477E-A7BB-AC82CDB8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9" name="Freeform 18">
              <a:extLst>
                <a:ext uri="{FF2B5EF4-FFF2-40B4-BE49-F238E27FC236}">
                  <a16:creationId xmlns:a16="http://schemas.microsoft.com/office/drawing/2014/main" xmlns="" id="{01E9AE07-7EA7-4B23-8512-72BC670A6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0" name="Freeform 21">
              <a:extLst>
                <a:ext uri="{FF2B5EF4-FFF2-40B4-BE49-F238E27FC236}">
                  <a16:creationId xmlns:a16="http://schemas.microsoft.com/office/drawing/2014/main" xmlns="" id="{04E1B323-8A93-4FDB-B686-30C3B2A19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1" name="Freeform 22">
              <a:extLst>
                <a:ext uri="{FF2B5EF4-FFF2-40B4-BE49-F238E27FC236}">
                  <a16:creationId xmlns:a16="http://schemas.microsoft.com/office/drawing/2014/main" xmlns="" id="{F4D7A899-2B40-4CC3-8733-0846E865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2" name="Freeform 23">
              <a:extLst>
                <a:ext uri="{FF2B5EF4-FFF2-40B4-BE49-F238E27FC236}">
                  <a16:creationId xmlns:a16="http://schemas.microsoft.com/office/drawing/2014/main" xmlns="" id="{28F6780D-9C1B-450B-A3C1-06F33C544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3" name="Freeform 24">
              <a:extLst>
                <a:ext uri="{FF2B5EF4-FFF2-40B4-BE49-F238E27FC236}">
                  <a16:creationId xmlns:a16="http://schemas.microsoft.com/office/drawing/2014/main" xmlns="" id="{39DB35CA-62B7-4292-BFF4-F5FF164FE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4" name="Freeform 25">
              <a:extLst>
                <a:ext uri="{FF2B5EF4-FFF2-40B4-BE49-F238E27FC236}">
                  <a16:creationId xmlns:a16="http://schemas.microsoft.com/office/drawing/2014/main" xmlns="" id="{01C7BF02-1A3D-4E3F-BA40-DD636A406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5" name="Freeform 26">
              <a:extLst>
                <a:ext uri="{FF2B5EF4-FFF2-40B4-BE49-F238E27FC236}">
                  <a16:creationId xmlns:a16="http://schemas.microsoft.com/office/drawing/2014/main" xmlns="" id="{27D529E2-1FA4-440C-9A8D-C1DB579A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6" name="Freeform 27">
              <a:extLst>
                <a:ext uri="{FF2B5EF4-FFF2-40B4-BE49-F238E27FC236}">
                  <a16:creationId xmlns:a16="http://schemas.microsoft.com/office/drawing/2014/main" xmlns="" id="{133C44F9-EA51-4EE0-927D-1CF89982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7" name="Freeform 28">
              <a:extLst>
                <a:ext uri="{FF2B5EF4-FFF2-40B4-BE49-F238E27FC236}">
                  <a16:creationId xmlns:a16="http://schemas.microsoft.com/office/drawing/2014/main" xmlns="" id="{3B0E9B6C-1C28-4D9B-B705-E70168DFC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8" name="Freeform 29">
              <a:extLst>
                <a:ext uri="{FF2B5EF4-FFF2-40B4-BE49-F238E27FC236}">
                  <a16:creationId xmlns:a16="http://schemas.microsoft.com/office/drawing/2014/main" xmlns="" id="{CE097866-8F6E-4607-A1DD-CCA651C83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9" name="Freeform 30">
              <a:extLst>
                <a:ext uri="{FF2B5EF4-FFF2-40B4-BE49-F238E27FC236}">
                  <a16:creationId xmlns:a16="http://schemas.microsoft.com/office/drawing/2014/main" xmlns="" id="{A545DE18-C9E1-4431-A673-4E3D4BAC8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0" name="Freeform 31">
              <a:extLst>
                <a:ext uri="{FF2B5EF4-FFF2-40B4-BE49-F238E27FC236}">
                  <a16:creationId xmlns:a16="http://schemas.microsoft.com/office/drawing/2014/main" xmlns="" id="{DA5D30F1-2304-4DED-BABB-71B1018D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1" name="Freeform 32">
              <a:extLst>
                <a:ext uri="{FF2B5EF4-FFF2-40B4-BE49-F238E27FC236}">
                  <a16:creationId xmlns:a16="http://schemas.microsoft.com/office/drawing/2014/main" xmlns="" id="{5B093FBA-CAD6-40B4-957D-0229FCFAE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2" name="Freeform 33">
              <a:extLst>
                <a:ext uri="{FF2B5EF4-FFF2-40B4-BE49-F238E27FC236}">
                  <a16:creationId xmlns:a16="http://schemas.microsoft.com/office/drawing/2014/main" xmlns="" id="{7CDF641F-8384-4B02-A516-A8F41DD66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3" name="Freeform 34">
              <a:extLst>
                <a:ext uri="{FF2B5EF4-FFF2-40B4-BE49-F238E27FC236}">
                  <a16:creationId xmlns:a16="http://schemas.microsoft.com/office/drawing/2014/main" xmlns="" id="{5EB83539-4B6E-4F18-947C-89C2531B2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4" name="Freeform 35">
              <a:extLst>
                <a:ext uri="{FF2B5EF4-FFF2-40B4-BE49-F238E27FC236}">
                  <a16:creationId xmlns:a16="http://schemas.microsoft.com/office/drawing/2014/main" xmlns="" id="{5D623DEF-F039-47C9-9E9F-2C4947470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5" name="Freeform 36">
              <a:extLst>
                <a:ext uri="{FF2B5EF4-FFF2-40B4-BE49-F238E27FC236}">
                  <a16:creationId xmlns:a16="http://schemas.microsoft.com/office/drawing/2014/main" xmlns="" id="{6CE0DFB0-A986-4A14-BE76-2CCAC8FE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6" name="Freeform 37">
              <a:extLst>
                <a:ext uri="{FF2B5EF4-FFF2-40B4-BE49-F238E27FC236}">
                  <a16:creationId xmlns:a16="http://schemas.microsoft.com/office/drawing/2014/main" xmlns="" id="{F9C4B1B5-3F98-4721-A6A0-C0407614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7" name="Freeform 38">
              <a:extLst>
                <a:ext uri="{FF2B5EF4-FFF2-40B4-BE49-F238E27FC236}">
                  <a16:creationId xmlns:a16="http://schemas.microsoft.com/office/drawing/2014/main" xmlns="" id="{BBF3A2B6-7179-4AFD-8FAD-8A3B705CE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8" name="Freeform 39">
              <a:extLst>
                <a:ext uri="{FF2B5EF4-FFF2-40B4-BE49-F238E27FC236}">
                  <a16:creationId xmlns:a16="http://schemas.microsoft.com/office/drawing/2014/main" xmlns="" id="{724882B3-8D46-4E1F-95C2-7663DC740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9" name="Freeform 40">
              <a:extLst>
                <a:ext uri="{FF2B5EF4-FFF2-40B4-BE49-F238E27FC236}">
                  <a16:creationId xmlns:a16="http://schemas.microsoft.com/office/drawing/2014/main" xmlns="" id="{D01BC883-4B37-42FA-A23A-E326BF70F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0" name="Freeform 43">
              <a:extLst>
                <a:ext uri="{FF2B5EF4-FFF2-40B4-BE49-F238E27FC236}">
                  <a16:creationId xmlns:a16="http://schemas.microsoft.com/office/drawing/2014/main" xmlns="" id="{B4EB05AC-882B-425F-A78E-E6EB090B5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1" name="Freeform 44">
              <a:extLst>
                <a:ext uri="{FF2B5EF4-FFF2-40B4-BE49-F238E27FC236}">
                  <a16:creationId xmlns:a16="http://schemas.microsoft.com/office/drawing/2014/main" xmlns="" id="{1024FFE3-0B92-4414-9071-308DC1A00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2" name="Freeform 45">
              <a:extLst>
                <a:ext uri="{FF2B5EF4-FFF2-40B4-BE49-F238E27FC236}">
                  <a16:creationId xmlns:a16="http://schemas.microsoft.com/office/drawing/2014/main" xmlns="" id="{A63B4E18-9F5F-48DD-97BB-9D28C804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3" name="Freeform 46">
              <a:extLst>
                <a:ext uri="{FF2B5EF4-FFF2-40B4-BE49-F238E27FC236}">
                  <a16:creationId xmlns:a16="http://schemas.microsoft.com/office/drawing/2014/main" xmlns="" id="{F7B4734A-4F51-424E-9784-92B70E66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4" name="Freeform 47">
              <a:extLst>
                <a:ext uri="{FF2B5EF4-FFF2-40B4-BE49-F238E27FC236}">
                  <a16:creationId xmlns:a16="http://schemas.microsoft.com/office/drawing/2014/main" xmlns="" id="{80DC62D4-343C-4A9B-9066-EEBC3922E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5" name="Freeform 48">
              <a:extLst>
                <a:ext uri="{FF2B5EF4-FFF2-40B4-BE49-F238E27FC236}">
                  <a16:creationId xmlns:a16="http://schemas.microsoft.com/office/drawing/2014/main" xmlns="" id="{739AAEEC-4BB5-4CA9-88AD-0A5DD903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6" name="Freeform 71">
              <a:extLst>
                <a:ext uri="{FF2B5EF4-FFF2-40B4-BE49-F238E27FC236}">
                  <a16:creationId xmlns:a16="http://schemas.microsoft.com/office/drawing/2014/main" xmlns="" id="{75B054B9-C6B2-4031-86E5-CC334F555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7" name="Freeform 72">
              <a:extLst>
                <a:ext uri="{FF2B5EF4-FFF2-40B4-BE49-F238E27FC236}">
                  <a16:creationId xmlns:a16="http://schemas.microsoft.com/office/drawing/2014/main" xmlns="" id="{478D7E43-3EAA-4441-958F-F187DFC6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8" name="Oval 95">
              <a:extLst>
                <a:ext uri="{FF2B5EF4-FFF2-40B4-BE49-F238E27FC236}">
                  <a16:creationId xmlns:a16="http://schemas.microsoft.com/office/drawing/2014/main" xmlns="" id="{72F106EB-658D-4A3C-BBEB-9EAFD25A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49" name="Oval 96">
              <a:extLst>
                <a:ext uri="{FF2B5EF4-FFF2-40B4-BE49-F238E27FC236}">
                  <a16:creationId xmlns:a16="http://schemas.microsoft.com/office/drawing/2014/main" xmlns="" id="{98B76C78-8552-4BDB-BEF6-91274B52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0" name="Oval 97">
              <a:extLst>
                <a:ext uri="{FF2B5EF4-FFF2-40B4-BE49-F238E27FC236}">
                  <a16:creationId xmlns:a16="http://schemas.microsoft.com/office/drawing/2014/main" xmlns="" id="{0A530625-F0A0-4F6B-A93C-7C61B5614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1" name="Oval 98">
              <a:extLst>
                <a:ext uri="{FF2B5EF4-FFF2-40B4-BE49-F238E27FC236}">
                  <a16:creationId xmlns:a16="http://schemas.microsoft.com/office/drawing/2014/main" xmlns="" id="{DE37E301-15A9-4E90-A902-AA417CE44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2" name="Oval 99">
              <a:extLst>
                <a:ext uri="{FF2B5EF4-FFF2-40B4-BE49-F238E27FC236}">
                  <a16:creationId xmlns:a16="http://schemas.microsoft.com/office/drawing/2014/main" xmlns="" id="{347A5F10-E370-47B4-A70A-602D5CDB3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3" name="Oval 100">
              <a:extLst>
                <a:ext uri="{FF2B5EF4-FFF2-40B4-BE49-F238E27FC236}">
                  <a16:creationId xmlns:a16="http://schemas.microsoft.com/office/drawing/2014/main" xmlns="" id="{03D62014-E557-4DD3-A22B-1C2C12A09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4" name="Oval 101">
              <a:extLst>
                <a:ext uri="{FF2B5EF4-FFF2-40B4-BE49-F238E27FC236}">
                  <a16:creationId xmlns:a16="http://schemas.microsoft.com/office/drawing/2014/main" xmlns="" id="{5C74169A-F5E2-4790-A4B9-BFD0A262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5" name="Oval 102">
              <a:extLst>
                <a:ext uri="{FF2B5EF4-FFF2-40B4-BE49-F238E27FC236}">
                  <a16:creationId xmlns:a16="http://schemas.microsoft.com/office/drawing/2014/main" xmlns="" id="{33C1CC4A-D020-4950-8D5D-0E12EACB9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6" name="Oval 103">
              <a:extLst>
                <a:ext uri="{FF2B5EF4-FFF2-40B4-BE49-F238E27FC236}">
                  <a16:creationId xmlns:a16="http://schemas.microsoft.com/office/drawing/2014/main" xmlns="" id="{FAB98767-B7AE-4B44-A166-408028C7E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1557" name="Group 54">
            <a:extLst>
              <a:ext uri="{FF2B5EF4-FFF2-40B4-BE49-F238E27FC236}">
                <a16:creationId xmlns:a16="http://schemas.microsoft.com/office/drawing/2014/main" xmlns="" id="{3A1E16F1-9B58-46FB-90DF-98CDBB4D8CAB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1558" name="Freeform 51">
              <a:extLst>
                <a:ext uri="{FF2B5EF4-FFF2-40B4-BE49-F238E27FC236}">
                  <a16:creationId xmlns:a16="http://schemas.microsoft.com/office/drawing/2014/main" xmlns="" id="{F74F1839-F53E-49AE-8B08-0A4B90A88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59" name="Freeform 52">
              <a:extLst>
                <a:ext uri="{FF2B5EF4-FFF2-40B4-BE49-F238E27FC236}">
                  <a16:creationId xmlns:a16="http://schemas.microsoft.com/office/drawing/2014/main" xmlns="" id="{BE081CD1-2EAB-4D37-9CA5-BD146AA83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0" name="Freeform 53">
              <a:extLst>
                <a:ext uri="{FF2B5EF4-FFF2-40B4-BE49-F238E27FC236}">
                  <a16:creationId xmlns:a16="http://schemas.microsoft.com/office/drawing/2014/main" xmlns="" id="{0DD315C3-0558-45DB-A8AB-1D068407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1" name="Freeform 54">
              <a:extLst>
                <a:ext uri="{FF2B5EF4-FFF2-40B4-BE49-F238E27FC236}">
                  <a16:creationId xmlns:a16="http://schemas.microsoft.com/office/drawing/2014/main" xmlns="" id="{53CA14FD-BD11-4264-B45B-051042539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2" name="Freeform 58">
              <a:extLst>
                <a:ext uri="{FF2B5EF4-FFF2-40B4-BE49-F238E27FC236}">
                  <a16:creationId xmlns:a16="http://schemas.microsoft.com/office/drawing/2014/main" xmlns="" id="{A7397C82-E915-4023-BB45-CF1A782EA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3" name="Freeform 59">
              <a:extLst>
                <a:ext uri="{FF2B5EF4-FFF2-40B4-BE49-F238E27FC236}">
                  <a16:creationId xmlns:a16="http://schemas.microsoft.com/office/drawing/2014/main" xmlns="" id="{27D1217C-1C59-4D79-9ED1-EDBF697CD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4" name="Freeform 60">
              <a:extLst>
                <a:ext uri="{FF2B5EF4-FFF2-40B4-BE49-F238E27FC236}">
                  <a16:creationId xmlns:a16="http://schemas.microsoft.com/office/drawing/2014/main" xmlns="" id="{037516FD-89D7-49C2-ADB2-654BE988A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5" name="Freeform 61">
              <a:extLst>
                <a:ext uri="{FF2B5EF4-FFF2-40B4-BE49-F238E27FC236}">
                  <a16:creationId xmlns:a16="http://schemas.microsoft.com/office/drawing/2014/main" xmlns="" id="{697A6A40-9760-45AA-8662-379577B2D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6" name="Freeform 62">
              <a:extLst>
                <a:ext uri="{FF2B5EF4-FFF2-40B4-BE49-F238E27FC236}">
                  <a16:creationId xmlns:a16="http://schemas.microsoft.com/office/drawing/2014/main" xmlns="" id="{649FD1D9-62F2-4E84-9377-81EB3EC8B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7" name="Freeform 63">
              <a:extLst>
                <a:ext uri="{FF2B5EF4-FFF2-40B4-BE49-F238E27FC236}">
                  <a16:creationId xmlns:a16="http://schemas.microsoft.com/office/drawing/2014/main" xmlns="" id="{209E4510-E49A-4596-9563-FC889B983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8" name="Freeform 64">
              <a:extLst>
                <a:ext uri="{FF2B5EF4-FFF2-40B4-BE49-F238E27FC236}">
                  <a16:creationId xmlns:a16="http://schemas.microsoft.com/office/drawing/2014/main" xmlns="" id="{16808526-8CFB-45C2-BB53-FA324AFE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9" name="Freeform 65">
              <a:extLst>
                <a:ext uri="{FF2B5EF4-FFF2-40B4-BE49-F238E27FC236}">
                  <a16:creationId xmlns:a16="http://schemas.microsoft.com/office/drawing/2014/main" xmlns="" id="{CD0C97F5-F999-4B15-864A-2C2222694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0" name="Freeform 66">
              <a:extLst>
                <a:ext uri="{FF2B5EF4-FFF2-40B4-BE49-F238E27FC236}">
                  <a16:creationId xmlns:a16="http://schemas.microsoft.com/office/drawing/2014/main" xmlns="" id="{1E2BB733-47B1-4175-B6F7-6002D1ECD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1" name="Freeform 67">
              <a:extLst>
                <a:ext uri="{FF2B5EF4-FFF2-40B4-BE49-F238E27FC236}">
                  <a16:creationId xmlns:a16="http://schemas.microsoft.com/office/drawing/2014/main" xmlns="" id="{F5F77704-DE5A-42E8-9914-ACC2FE5C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2" name="Freeform 68">
              <a:extLst>
                <a:ext uri="{FF2B5EF4-FFF2-40B4-BE49-F238E27FC236}">
                  <a16:creationId xmlns:a16="http://schemas.microsoft.com/office/drawing/2014/main" xmlns="" id="{07DD498E-4687-4230-95ED-0BD5B35F6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3" name="Freeform 69">
              <a:extLst>
                <a:ext uri="{FF2B5EF4-FFF2-40B4-BE49-F238E27FC236}">
                  <a16:creationId xmlns:a16="http://schemas.microsoft.com/office/drawing/2014/main" xmlns="" id="{5B9EB781-B20C-4F31-8247-F611A65C2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4" name="Freeform 70">
              <a:extLst>
                <a:ext uri="{FF2B5EF4-FFF2-40B4-BE49-F238E27FC236}">
                  <a16:creationId xmlns:a16="http://schemas.microsoft.com/office/drawing/2014/main" xmlns="" id="{363794A1-396B-42F7-B306-A83236B9A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5" name="Freeform 75">
              <a:extLst>
                <a:ext uri="{FF2B5EF4-FFF2-40B4-BE49-F238E27FC236}">
                  <a16:creationId xmlns:a16="http://schemas.microsoft.com/office/drawing/2014/main" xmlns="" id="{00EEE10F-B8DA-4B1B-B99B-F174D2831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6" name="Freeform 76">
              <a:extLst>
                <a:ext uri="{FF2B5EF4-FFF2-40B4-BE49-F238E27FC236}">
                  <a16:creationId xmlns:a16="http://schemas.microsoft.com/office/drawing/2014/main" xmlns="" id="{6CD93B7C-5E51-4E5D-8008-5AE9B7923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7" name="Freeform 77">
              <a:extLst>
                <a:ext uri="{FF2B5EF4-FFF2-40B4-BE49-F238E27FC236}">
                  <a16:creationId xmlns:a16="http://schemas.microsoft.com/office/drawing/2014/main" xmlns="" id="{A137145F-68DC-487C-A313-C0B55F41F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8" name="Freeform 78">
              <a:extLst>
                <a:ext uri="{FF2B5EF4-FFF2-40B4-BE49-F238E27FC236}">
                  <a16:creationId xmlns:a16="http://schemas.microsoft.com/office/drawing/2014/main" xmlns="" id="{288913BF-B77A-4446-9D4E-9BA754F8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9" name="Freeform 82">
              <a:extLst>
                <a:ext uri="{FF2B5EF4-FFF2-40B4-BE49-F238E27FC236}">
                  <a16:creationId xmlns:a16="http://schemas.microsoft.com/office/drawing/2014/main" xmlns="" id="{C64514B6-46E3-47B4-90ED-6F8FEBF3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0" name="Freeform 83">
              <a:extLst>
                <a:ext uri="{FF2B5EF4-FFF2-40B4-BE49-F238E27FC236}">
                  <a16:creationId xmlns:a16="http://schemas.microsoft.com/office/drawing/2014/main" xmlns="" id="{826786A2-7B5E-4F01-8F2B-495604899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1" name="Freeform 84">
              <a:extLst>
                <a:ext uri="{FF2B5EF4-FFF2-40B4-BE49-F238E27FC236}">
                  <a16:creationId xmlns:a16="http://schemas.microsoft.com/office/drawing/2014/main" xmlns="" id="{EB370D68-7C60-4921-B574-71AD3A3B7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2" name="Freeform 85">
              <a:extLst>
                <a:ext uri="{FF2B5EF4-FFF2-40B4-BE49-F238E27FC236}">
                  <a16:creationId xmlns:a16="http://schemas.microsoft.com/office/drawing/2014/main" xmlns="" id="{B68B0695-2F7A-40C7-8CF2-24D09D024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3" name="Freeform 86">
              <a:extLst>
                <a:ext uri="{FF2B5EF4-FFF2-40B4-BE49-F238E27FC236}">
                  <a16:creationId xmlns:a16="http://schemas.microsoft.com/office/drawing/2014/main" xmlns="" id="{FDD6B795-0566-435A-BFED-0C9A3014E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4" name="Freeform 87">
              <a:extLst>
                <a:ext uri="{FF2B5EF4-FFF2-40B4-BE49-F238E27FC236}">
                  <a16:creationId xmlns:a16="http://schemas.microsoft.com/office/drawing/2014/main" xmlns="" id="{26DEAE8C-863B-4965-BAAF-BF9BE6A49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5" name="Freeform 88">
              <a:extLst>
                <a:ext uri="{FF2B5EF4-FFF2-40B4-BE49-F238E27FC236}">
                  <a16:creationId xmlns:a16="http://schemas.microsoft.com/office/drawing/2014/main" xmlns="" id="{CFB76E2B-3781-4394-A23E-10A5D7C89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6" name="Freeform 89">
              <a:extLst>
                <a:ext uri="{FF2B5EF4-FFF2-40B4-BE49-F238E27FC236}">
                  <a16:creationId xmlns:a16="http://schemas.microsoft.com/office/drawing/2014/main" xmlns="" id="{35F7E788-3896-4B28-9D27-D87AF7CBC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7" name="Freeform 90">
              <a:extLst>
                <a:ext uri="{FF2B5EF4-FFF2-40B4-BE49-F238E27FC236}">
                  <a16:creationId xmlns:a16="http://schemas.microsoft.com/office/drawing/2014/main" xmlns="" id="{1F457ECB-EC99-4D3E-8FA2-8A53777F0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8" name="Freeform 91">
              <a:extLst>
                <a:ext uri="{FF2B5EF4-FFF2-40B4-BE49-F238E27FC236}">
                  <a16:creationId xmlns:a16="http://schemas.microsoft.com/office/drawing/2014/main" xmlns="" id="{5D653A21-34DA-4C9B-B6DF-F31EF06A7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9" name="Freeform 92">
              <a:extLst>
                <a:ext uri="{FF2B5EF4-FFF2-40B4-BE49-F238E27FC236}">
                  <a16:creationId xmlns:a16="http://schemas.microsoft.com/office/drawing/2014/main" xmlns="" id="{81852D35-F8D1-41DE-9CC3-6E90B91DA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0" name="Freeform 93">
              <a:extLst>
                <a:ext uri="{FF2B5EF4-FFF2-40B4-BE49-F238E27FC236}">
                  <a16:creationId xmlns:a16="http://schemas.microsoft.com/office/drawing/2014/main" xmlns="" id="{589FDA40-FDA9-443E-864A-43BDCDB6E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1" name="Freeform 94">
              <a:extLst>
                <a:ext uri="{FF2B5EF4-FFF2-40B4-BE49-F238E27FC236}">
                  <a16:creationId xmlns:a16="http://schemas.microsoft.com/office/drawing/2014/main" xmlns="" id="{559CC240-8F43-4F3F-B937-C532D8FDD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2" name="Oval 104">
              <a:extLst>
                <a:ext uri="{FF2B5EF4-FFF2-40B4-BE49-F238E27FC236}">
                  <a16:creationId xmlns:a16="http://schemas.microsoft.com/office/drawing/2014/main" xmlns="" id="{FD8FFDA8-E0B6-407A-9361-911C810F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3" name="Oval 105">
              <a:extLst>
                <a:ext uri="{FF2B5EF4-FFF2-40B4-BE49-F238E27FC236}">
                  <a16:creationId xmlns:a16="http://schemas.microsoft.com/office/drawing/2014/main" xmlns="" id="{AD7F463A-2F0D-4555-A285-3B482B217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4" name="Oval 106">
              <a:extLst>
                <a:ext uri="{FF2B5EF4-FFF2-40B4-BE49-F238E27FC236}">
                  <a16:creationId xmlns:a16="http://schemas.microsoft.com/office/drawing/2014/main" xmlns="" id="{AB82FE6F-17C8-4836-9989-C96BA1308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5" name="Oval 107">
              <a:extLst>
                <a:ext uri="{FF2B5EF4-FFF2-40B4-BE49-F238E27FC236}">
                  <a16:creationId xmlns:a16="http://schemas.microsoft.com/office/drawing/2014/main" xmlns="" id="{85ADCE81-B390-4B7E-B242-B740E4DB2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6" name="Oval 108">
              <a:extLst>
                <a:ext uri="{FF2B5EF4-FFF2-40B4-BE49-F238E27FC236}">
                  <a16:creationId xmlns:a16="http://schemas.microsoft.com/office/drawing/2014/main" xmlns="" id="{40AEEC49-760B-40CA-B10A-95E2E059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7" name="Oval 109">
              <a:extLst>
                <a:ext uri="{FF2B5EF4-FFF2-40B4-BE49-F238E27FC236}">
                  <a16:creationId xmlns:a16="http://schemas.microsoft.com/office/drawing/2014/main" xmlns="" id="{8C38CCC1-494D-4FFB-AD2F-219E3914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8" name="Oval 110">
              <a:extLst>
                <a:ext uri="{FF2B5EF4-FFF2-40B4-BE49-F238E27FC236}">
                  <a16:creationId xmlns:a16="http://schemas.microsoft.com/office/drawing/2014/main" xmlns="" id="{027668B8-7805-44A8-99AB-F43797B0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9" name="Oval 111">
              <a:extLst>
                <a:ext uri="{FF2B5EF4-FFF2-40B4-BE49-F238E27FC236}">
                  <a16:creationId xmlns:a16="http://schemas.microsoft.com/office/drawing/2014/main" xmlns="" id="{01FF89CE-DBCC-4E44-B436-0CF94F1FB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1600" name="文本框 2">
            <a:extLst>
              <a:ext uri="{FF2B5EF4-FFF2-40B4-BE49-F238E27FC236}">
                <a16:creationId xmlns:a16="http://schemas.microsoft.com/office/drawing/2014/main" xmlns="" id="{FF86D67B-53C0-493B-981B-601D1D173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选择器的实现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86760EC-8D66-43B5-9C71-85158963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39" y="1357889"/>
            <a:ext cx="5696283" cy="5466388"/>
          </a:xfrm>
          <a:prstGeom prst="rect">
            <a:avLst/>
          </a:prstGeom>
        </p:spPr>
      </p:pic>
      <p:sp>
        <p:nvSpPr>
          <p:cNvPr id="104" name="矩形 103">
            <a:extLst>
              <a:ext uri="{FF2B5EF4-FFF2-40B4-BE49-F238E27FC236}">
                <a16:creationId xmlns:a16="http://schemas.microsoft.com/office/drawing/2014/main" xmlns="" id="{D139F212-349B-47D2-8DE1-B00FB9C34BE7}"/>
              </a:ext>
            </a:extLst>
          </p:cNvPr>
          <p:cNvSpPr/>
          <p:nvPr/>
        </p:nvSpPr>
        <p:spPr>
          <a:xfrm>
            <a:off x="1818465" y="958811"/>
            <a:ext cx="8782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直接调用下图方法即可实现，其中</a:t>
            </a:r>
            <a:r>
              <a:rPr lang="en-US" altLang="zh-CN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Constant.personType</a:t>
            </a:r>
            <a:r>
              <a:rPr lang="zh-CN" altLang="en-US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为客户列表字符串数组数据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213087"/>
      </p:ext>
    </p:extLst>
  </p:cSld>
  <p:clrMapOvr>
    <a:masterClrMapping/>
  </p:clrMapOvr>
  <p:transition spd="slow" advClick="0" advTm="3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5" name="Group 2">
            <a:extLst>
              <a:ext uri="{FF2B5EF4-FFF2-40B4-BE49-F238E27FC236}">
                <a16:creationId xmlns:a16="http://schemas.microsoft.com/office/drawing/2014/main" xmlns="" id="{0C03749F-EC84-4B90-8E8F-5BEA4E29B36B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21506" name="Freeform 5">
              <a:extLst>
                <a:ext uri="{FF2B5EF4-FFF2-40B4-BE49-F238E27FC236}">
                  <a16:creationId xmlns:a16="http://schemas.microsoft.com/office/drawing/2014/main" xmlns="" id="{4C717AE2-E69A-4A68-9430-1D96F3B9C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7" name="Freeform 6">
              <a:extLst>
                <a:ext uri="{FF2B5EF4-FFF2-40B4-BE49-F238E27FC236}">
                  <a16:creationId xmlns:a16="http://schemas.microsoft.com/office/drawing/2014/main" xmlns="" id="{79D8CE77-790E-436D-8F45-E1BA7B68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8" name="Freeform 7">
              <a:extLst>
                <a:ext uri="{FF2B5EF4-FFF2-40B4-BE49-F238E27FC236}">
                  <a16:creationId xmlns:a16="http://schemas.microsoft.com/office/drawing/2014/main" xmlns="" id="{D5893772-5311-41FF-B189-75951D98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09" name="Freeform 8">
              <a:extLst>
                <a:ext uri="{FF2B5EF4-FFF2-40B4-BE49-F238E27FC236}">
                  <a16:creationId xmlns:a16="http://schemas.microsoft.com/office/drawing/2014/main" xmlns="" id="{6342C25E-75EB-4BE2-A502-73722873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0" name="Freeform 9">
              <a:extLst>
                <a:ext uri="{FF2B5EF4-FFF2-40B4-BE49-F238E27FC236}">
                  <a16:creationId xmlns:a16="http://schemas.microsoft.com/office/drawing/2014/main" xmlns="" id="{E5468716-72D7-42C5-A6C4-64DA3AE32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1" name="Freeform 10">
              <a:extLst>
                <a:ext uri="{FF2B5EF4-FFF2-40B4-BE49-F238E27FC236}">
                  <a16:creationId xmlns:a16="http://schemas.microsoft.com/office/drawing/2014/main" xmlns="" id="{5891E85C-676C-4C9D-B7BD-A5C250BDE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2" name="Freeform 11">
              <a:extLst>
                <a:ext uri="{FF2B5EF4-FFF2-40B4-BE49-F238E27FC236}">
                  <a16:creationId xmlns:a16="http://schemas.microsoft.com/office/drawing/2014/main" xmlns="" id="{555C708C-9A1F-4F06-92B1-51C00DB1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3" name="Freeform 12">
              <a:extLst>
                <a:ext uri="{FF2B5EF4-FFF2-40B4-BE49-F238E27FC236}">
                  <a16:creationId xmlns:a16="http://schemas.microsoft.com/office/drawing/2014/main" xmlns="" id="{9BF0EA83-D3FF-4660-8073-153D7BDF0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4" name="Freeform 13">
              <a:extLst>
                <a:ext uri="{FF2B5EF4-FFF2-40B4-BE49-F238E27FC236}">
                  <a16:creationId xmlns:a16="http://schemas.microsoft.com/office/drawing/2014/main" xmlns="" id="{52F4FCEC-0050-4616-B72B-FB9669566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5" name="Freeform 14">
              <a:extLst>
                <a:ext uri="{FF2B5EF4-FFF2-40B4-BE49-F238E27FC236}">
                  <a16:creationId xmlns:a16="http://schemas.microsoft.com/office/drawing/2014/main" xmlns="" id="{F2DED474-104C-434F-96B1-A60A14121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6" name="Freeform 15">
              <a:extLst>
                <a:ext uri="{FF2B5EF4-FFF2-40B4-BE49-F238E27FC236}">
                  <a16:creationId xmlns:a16="http://schemas.microsoft.com/office/drawing/2014/main" xmlns="" id="{4F4F9863-1F52-4E36-9A90-2BE136639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7" name="Freeform 16">
              <a:extLst>
                <a:ext uri="{FF2B5EF4-FFF2-40B4-BE49-F238E27FC236}">
                  <a16:creationId xmlns:a16="http://schemas.microsoft.com/office/drawing/2014/main" xmlns="" id="{EA348CC0-E698-44A6-A63E-3DBFF9697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8" name="Freeform 17">
              <a:extLst>
                <a:ext uri="{FF2B5EF4-FFF2-40B4-BE49-F238E27FC236}">
                  <a16:creationId xmlns:a16="http://schemas.microsoft.com/office/drawing/2014/main" xmlns="" id="{011B5D98-0D6D-477E-A7BB-AC82CDB8E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19" name="Freeform 18">
              <a:extLst>
                <a:ext uri="{FF2B5EF4-FFF2-40B4-BE49-F238E27FC236}">
                  <a16:creationId xmlns:a16="http://schemas.microsoft.com/office/drawing/2014/main" xmlns="" id="{01E9AE07-7EA7-4B23-8512-72BC670A6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0" name="Freeform 21">
              <a:extLst>
                <a:ext uri="{FF2B5EF4-FFF2-40B4-BE49-F238E27FC236}">
                  <a16:creationId xmlns:a16="http://schemas.microsoft.com/office/drawing/2014/main" xmlns="" id="{04E1B323-8A93-4FDB-B686-30C3B2A19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1" name="Freeform 22">
              <a:extLst>
                <a:ext uri="{FF2B5EF4-FFF2-40B4-BE49-F238E27FC236}">
                  <a16:creationId xmlns:a16="http://schemas.microsoft.com/office/drawing/2014/main" xmlns="" id="{F4D7A899-2B40-4CC3-8733-0846E8651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2" name="Freeform 23">
              <a:extLst>
                <a:ext uri="{FF2B5EF4-FFF2-40B4-BE49-F238E27FC236}">
                  <a16:creationId xmlns:a16="http://schemas.microsoft.com/office/drawing/2014/main" xmlns="" id="{28F6780D-9C1B-450B-A3C1-06F33C544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3" name="Freeform 24">
              <a:extLst>
                <a:ext uri="{FF2B5EF4-FFF2-40B4-BE49-F238E27FC236}">
                  <a16:creationId xmlns:a16="http://schemas.microsoft.com/office/drawing/2014/main" xmlns="" id="{39DB35CA-62B7-4292-BFF4-F5FF164FE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4" name="Freeform 25">
              <a:extLst>
                <a:ext uri="{FF2B5EF4-FFF2-40B4-BE49-F238E27FC236}">
                  <a16:creationId xmlns:a16="http://schemas.microsoft.com/office/drawing/2014/main" xmlns="" id="{01C7BF02-1A3D-4E3F-BA40-DD636A406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5" name="Freeform 26">
              <a:extLst>
                <a:ext uri="{FF2B5EF4-FFF2-40B4-BE49-F238E27FC236}">
                  <a16:creationId xmlns:a16="http://schemas.microsoft.com/office/drawing/2014/main" xmlns="" id="{27D529E2-1FA4-440C-9A8D-C1DB579AC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6" name="Freeform 27">
              <a:extLst>
                <a:ext uri="{FF2B5EF4-FFF2-40B4-BE49-F238E27FC236}">
                  <a16:creationId xmlns:a16="http://schemas.microsoft.com/office/drawing/2014/main" xmlns="" id="{133C44F9-EA51-4EE0-927D-1CF899822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7" name="Freeform 28">
              <a:extLst>
                <a:ext uri="{FF2B5EF4-FFF2-40B4-BE49-F238E27FC236}">
                  <a16:creationId xmlns:a16="http://schemas.microsoft.com/office/drawing/2014/main" xmlns="" id="{3B0E9B6C-1C28-4D9B-B705-E70168DFC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8" name="Freeform 29">
              <a:extLst>
                <a:ext uri="{FF2B5EF4-FFF2-40B4-BE49-F238E27FC236}">
                  <a16:creationId xmlns:a16="http://schemas.microsoft.com/office/drawing/2014/main" xmlns="" id="{CE097866-8F6E-4607-A1DD-CCA651C83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29" name="Freeform 30">
              <a:extLst>
                <a:ext uri="{FF2B5EF4-FFF2-40B4-BE49-F238E27FC236}">
                  <a16:creationId xmlns:a16="http://schemas.microsoft.com/office/drawing/2014/main" xmlns="" id="{A545DE18-C9E1-4431-A673-4E3D4BAC8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0" name="Freeform 31">
              <a:extLst>
                <a:ext uri="{FF2B5EF4-FFF2-40B4-BE49-F238E27FC236}">
                  <a16:creationId xmlns:a16="http://schemas.microsoft.com/office/drawing/2014/main" xmlns="" id="{DA5D30F1-2304-4DED-BABB-71B1018D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1" name="Freeform 32">
              <a:extLst>
                <a:ext uri="{FF2B5EF4-FFF2-40B4-BE49-F238E27FC236}">
                  <a16:creationId xmlns:a16="http://schemas.microsoft.com/office/drawing/2014/main" xmlns="" id="{5B093FBA-CAD6-40B4-957D-0229FCFAE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2" name="Freeform 33">
              <a:extLst>
                <a:ext uri="{FF2B5EF4-FFF2-40B4-BE49-F238E27FC236}">
                  <a16:creationId xmlns:a16="http://schemas.microsoft.com/office/drawing/2014/main" xmlns="" id="{7CDF641F-8384-4B02-A516-A8F41DD66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3" name="Freeform 34">
              <a:extLst>
                <a:ext uri="{FF2B5EF4-FFF2-40B4-BE49-F238E27FC236}">
                  <a16:creationId xmlns:a16="http://schemas.microsoft.com/office/drawing/2014/main" xmlns="" id="{5EB83539-4B6E-4F18-947C-89C2531B2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4" name="Freeform 35">
              <a:extLst>
                <a:ext uri="{FF2B5EF4-FFF2-40B4-BE49-F238E27FC236}">
                  <a16:creationId xmlns:a16="http://schemas.microsoft.com/office/drawing/2014/main" xmlns="" id="{5D623DEF-F039-47C9-9E9F-2C4947470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5" name="Freeform 36">
              <a:extLst>
                <a:ext uri="{FF2B5EF4-FFF2-40B4-BE49-F238E27FC236}">
                  <a16:creationId xmlns:a16="http://schemas.microsoft.com/office/drawing/2014/main" xmlns="" id="{6CE0DFB0-A986-4A14-BE76-2CCAC8FEA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6" name="Freeform 37">
              <a:extLst>
                <a:ext uri="{FF2B5EF4-FFF2-40B4-BE49-F238E27FC236}">
                  <a16:creationId xmlns:a16="http://schemas.microsoft.com/office/drawing/2014/main" xmlns="" id="{F9C4B1B5-3F98-4721-A6A0-C0407614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7" name="Freeform 38">
              <a:extLst>
                <a:ext uri="{FF2B5EF4-FFF2-40B4-BE49-F238E27FC236}">
                  <a16:creationId xmlns:a16="http://schemas.microsoft.com/office/drawing/2014/main" xmlns="" id="{BBF3A2B6-7179-4AFD-8FAD-8A3B705CE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8" name="Freeform 39">
              <a:extLst>
                <a:ext uri="{FF2B5EF4-FFF2-40B4-BE49-F238E27FC236}">
                  <a16:creationId xmlns:a16="http://schemas.microsoft.com/office/drawing/2014/main" xmlns="" id="{724882B3-8D46-4E1F-95C2-7663DC740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39" name="Freeform 40">
              <a:extLst>
                <a:ext uri="{FF2B5EF4-FFF2-40B4-BE49-F238E27FC236}">
                  <a16:creationId xmlns:a16="http://schemas.microsoft.com/office/drawing/2014/main" xmlns="" id="{D01BC883-4B37-42FA-A23A-E326BF70F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0" name="Freeform 43">
              <a:extLst>
                <a:ext uri="{FF2B5EF4-FFF2-40B4-BE49-F238E27FC236}">
                  <a16:creationId xmlns:a16="http://schemas.microsoft.com/office/drawing/2014/main" xmlns="" id="{B4EB05AC-882B-425F-A78E-E6EB090B5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1" name="Freeform 44">
              <a:extLst>
                <a:ext uri="{FF2B5EF4-FFF2-40B4-BE49-F238E27FC236}">
                  <a16:creationId xmlns:a16="http://schemas.microsoft.com/office/drawing/2014/main" xmlns="" id="{1024FFE3-0B92-4414-9071-308DC1A00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2" name="Freeform 45">
              <a:extLst>
                <a:ext uri="{FF2B5EF4-FFF2-40B4-BE49-F238E27FC236}">
                  <a16:creationId xmlns:a16="http://schemas.microsoft.com/office/drawing/2014/main" xmlns="" id="{A63B4E18-9F5F-48DD-97BB-9D28C804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3" name="Freeform 46">
              <a:extLst>
                <a:ext uri="{FF2B5EF4-FFF2-40B4-BE49-F238E27FC236}">
                  <a16:creationId xmlns:a16="http://schemas.microsoft.com/office/drawing/2014/main" xmlns="" id="{F7B4734A-4F51-424E-9784-92B70E66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4" name="Freeform 47">
              <a:extLst>
                <a:ext uri="{FF2B5EF4-FFF2-40B4-BE49-F238E27FC236}">
                  <a16:creationId xmlns:a16="http://schemas.microsoft.com/office/drawing/2014/main" xmlns="" id="{80DC62D4-343C-4A9B-9066-EEBC3922E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5" name="Freeform 48">
              <a:extLst>
                <a:ext uri="{FF2B5EF4-FFF2-40B4-BE49-F238E27FC236}">
                  <a16:creationId xmlns:a16="http://schemas.microsoft.com/office/drawing/2014/main" xmlns="" id="{739AAEEC-4BB5-4CA9-88AD-0A5DD9037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6" name="Freeform 71">
              <a:extLst>
                <a:ext uri="{FF2B5EF4-FFF2-40B4-BE49-F238E27FC236}">
                  <a16:creationId xmlns:a16="http://schemas.microsoft.com/office/drawing/2014/main" xmlns="" id="{75B054B9-C6B2-4031-86E5-CC334F555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7" name="Freeform 72">
              <a:extLst>
                <a:ext uri="{FF2B5EF4-FFF2-40B4-BE49-F238E27FC236}">
                  <a16:creationId xmlns:a16="http://schemas.microsoft.com/office/drawing/2014/main" xmlns="" id="{478D7E43-3EAA-4441-958F-F187DFC6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48" name="Oval 95">
              <a:extLst>
                <a:ext uri="{FF2B5EF4-FFF2-40B4-BE49-F238E27FC236}">
                  <a16:creationId xmlns:a16="http://schemas.microsoft.com/office/drawing/2014/main" xmlns="" id="{72F106EB-658D-4A3C-BBEB-9EAFD25A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49" name="Oval 96">
              <a:extLst>
                <a:ext uri="{FF2B5EF4-FFF2-40B4-BE49-F238E27FC236}">
                  <a16:creationId xmlns:a16="http://schemas.microsoft.com/office/drawing/2014/main" xmlns="" id="{98B76C78-8552-4BDB-BEF6-91274B52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0" name="Oval 97">
              <a:extLst>
                <a:ext uri="{FF2B5EF4-FFF2-40B4-BE49-F238E27FC236}">
                  <a16:creationId xmlns:a16="http://schemas.microsoft.com/office/drawing/2014/main" xmlns="" id="{0A530625-F0A0-4F6B-A93C-7C61B5614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1" name="Oval 98">
              <a:extLst>
                <a:ext uri="{FF2B5EF4-FFF2-40B4-BE49-F238E27FC236}">
                  <a16:creationId xmlns:a16="http://schemas.microsoft.com/office/drawing/2014/main" xmlns="" id="{DE37E301-15A9-4E90-A902-AA417CE44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2" name="Oval 99">
              <a:extLst>
                <a:ext uri="{FF2B5EF4-FFF2-40B4-BE49-F238E27FC236}">
                  <a16:creationId xmlns:a16="http://schemas.microsoft.com/office/drawing/2014/main" xmlns="" id="{347A5F10-E370-47B4-A70A-602D5CDB3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3" name="Oval 100">
              <a:extLst>
                <a:ext uri="{FF2B5EF4-FFF2-40B4-BE49-F238E27FC236}">
                  <a16:creationId xmlns:a16="http://schemas.microsoft.com/office/drawing/2014/main" xmlns="" id="{03D62014-E557-4DD3-A22B-1C2C12A09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4" name="Oval 101">
              <a:extLst>
                <a:ext uri="{FF2B5EF4-FFF2-40B4-BE49-F238E27FC236}">
                  <a16:creationId xmlns:a16="http://schemas.microsoft.com/office/drawing/2014/main" xmlns="" id="{5C74169A-F5E2-4790-A4B9-BFD0A262C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5" name="Oval 102">
              <a:extLst>
                <a:ext uri="{FF2B5EF4-FFF2-40B4-BE49-F238E27FC236}">
                  <a16:creationId xmlns:a16="http://schemas.microsoft.com/office/drawing/2014/main" xmlns="" id="{33C1CC4A-D020-4950-8D5D-0E12EACB9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56" name="Oval 103">
              <a:extLst>
                <a:ext uri="{FF2B5EF4-FFF2-40B4-BE49-F238E27FC236}">
                  <a16:creationId xmlns:a16="http://schemas.microsoft.com/office/drawing/2014/main" xmlns="" id="{FAB98767-B7AE-4B44-A166-408028C7E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1557" name="Group 54">
            <a:extLst>
              <a:ext uri="{FF2B5EF4-FFF2-40B4-BE49-F238E27FC236}">
                <a16:creationId xmlns:a16="http://schemas.microsoft.com/office/drawing/2014/main" xmlns="" id="{3A1E16F1-9B58-46FB-90DF-98CDBB4D8CAB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21558" name="Freeform 51">
              <a:extLst>
                <a:ext uri="{FF2B5EF4-FFF2-40B4-BE49-F238E27FC236}">
                  <a16:creationId xmlns:a16="http://schemas.microsoft.com/office/drawing/2014/main" xmlns="" id="{F74F1839-F53E-49AE-8B08-0A4B90A88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59" name="Freeform 52">
              <a:extLst>
                <a:ext uri="{FF2B5EF4-FFF2-40B4-BE49-F238E27FC236}">
                  <a16:creationId xmlns:a16="http://schemas.microsoft.com/office/drawing/2014/main" xmlns="" id="{BE081CD1-2EAB-4D37-9CA5-BD146AA83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0" name="Freeform 53">
              <a:extLst>
                <a:ext uri="{FF2B5EF4-FFF2-40B4-BE49-F238E27FC236}">
                  <a16:creationId xmlns:a16="http://schemas.microsoft.com/office/drawing/2014/main" xmlns="" id="{0DD315C3-0558-45DB-A8AB-1D068407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1" name="Freeform 54">
              <a:extLst>
                <a:ext uri="{FF2B5EF4-FFF2-40B4-BE49-F238E27FC236}">
                  <a16:creationId xmlns:a16="http://schemas.microsoft.com/office/drawing/2014/main" xmlns="" id="{53CA14FD-BD11-4264-B45B-051042539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2" name="Freeform 58">
              <a:extLst>
                <a:ext uri="{FF2B5EF4-FFF2-40B4-BE49-F238E27FC236}">
                  <a16:creationId xmlns:a16="http://schemas.microsoft.com/office/drawing/2014/main" xmlns="" id="{A7397C82-E915-4023-BB45-CF1A782EA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3" name="Freeform 59">
              <a:extLst>
                <a:ext uri="{FF2B5EF4-FFF2-40B4-BE49-F238E27FC236}">
                  <a16:creationId xmlns:a16="http://schemas.microsoft.com/office/drawing/2014/main" xmlns="" id="{27D1217C-1C59-4D79-9ED1-EDBF697CD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4" name="Freeform 60">
              <a:extLst>
                <a:ext uri="{FF2B5EF4-FFF2-40B4-BE49-F238E27FC236}">
                  <a16:creationId xmlns:a16="http://schemas.microsoft.com/office/drawing/2014/main" xmlns="" id="{037516FD-89D7-49C2-ADB2-654BE988A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5" name="Freeform 61">
              <a:extLst>
                <a:ext uri="{FF2B5EF4-FFF2-40B4-BE49-F238E27FC236}">
                  <a16:creationId xmlns:a16="http://schemas.microsoft.com/office/drawing/2014/main" xmlns="" id="{697A6A40-9760-45AA-8662-379577B2D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6" name="Freeform 62">
              <a:extLst>
                <a:ext uri="{FF2B5EF4-FFF2-40B4-BE49-F238E27FC236}">
                  <a16:creationId xmlns:a16="http://schemas.microsoft.com/office/drawing/2014/main" xmlns="" id="{649FD1D9-62F2-4E84-9377-81EB3EC8B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7" name="Freeform 63">
              <a:extLst>
                <a:ext uri="{FF2B5EF4-FFF2-40B4-BE49-F238E27FC236}">
                  <a16:creationId xmlns:a16="http://schemas.microsoft.com/office/drawing/2014/main" xmlns="" id="{209E4510-E49A-4596-9563-FC889B983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8" name="Freeform 64">
              <a:extLst>
                <a:ext uri="{FF2B5EF4-FFF2-40B4-BE49-F238E27FC236}">
                  <a16:creationId xmlns:a16="http://schemas.microsoft.com/office/drawing/2014/main" xmlns="" id="{16808526-8CFB-45C2-BB53-FA324AFE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69" name="Freeform 65">
              <a:extLst>
                <a:ext uri="{FF2B5EF4-FFF2-40B4-BE49-F238E27FC236}">
                  <a16:creationId xmlns:a16="http://schemas.microsoft.com/office/drawing/2014/main" xmlns="" id="{CD0C97F5-F999-4B15-864A-2C2222694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0" name="Freeform 66">
              <a:extLst>
                <a:ext uri="{FF2B5EF4-FFF2-40B4-BE49-F238E27FC236}">
                  <a16:creationId xmlns:a16="http://schemas.microsoft.com/office/drawing/2014/main" xmlns="" id="{1E2BB733-47B1-4175-B6F7-6002D1ECD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1" name="Freeform 67">
              <a:extLst>
                <a:ext uri="{FF2B5EF4-FFF2-40B4-BE49-F238E27FC236}">
                  <a16:creationId xmlns:a16="http://schemas.microsoft.com/office/drawing/2014/main" xmlns="" id="{F5F77704-DE5A-42E8-9914-ACC2FE5C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2" name="Freeform 68">
              <a:extLst>
                <a:ext uri="{FF2B5EF4-FFF2-40B4-BE49-F238E27FC236}">
                  <a16:creationId xmlns:a16="http://schemas.microsoft.com/office/drawing/2014/main" xmlns="" id="{07DD498E-4687-4230-95ED-0BD5B35F6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3" name="Freeform 69">
              <a:extLst>
                <a:ext uri="{FF2B5EF4-FFF2-40B4-BE49-F238E27FC236}">
                  <a16:creationId xmlns:a16="http://schemas.microsoft.com/office/drawing/2014/main" xmlns="" id="{5B9EB781-B20C-4F31-8247-F611A65C2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4" name="Freeform 70">
              <a:extLst>
                <a:ext uri="{FF2B5EF4-FFF2-40B4-BE49-F238E27FC236}">
                  <a16:creationId xmlns:a16="http://schemas.microsoft.com/office/drawing/2014/main" xmlns="" id="{363794A1-396B-42F7-B306-A83236B9A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5" name="Freeform 75">
              <a:extLst>
                <a:ext uri="{FF2B5EF4-FFF2-40B4-BE49-F238E27FC236}">
                  <a16:creationId xmlns:a16="http://schemas.microsoft.com/office/drawing/2014/main" xmlns="" id="{00EEE10F-B8DA-4B1B-B99B-F174D2831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6" name="Freeform 76">
              <a:extLst>
                <a:ext uri="{FF2B5EF4-FFF2-40B4-BE49-F238E27FC236}">
                  <a16:creationId xmlns:a16="http://schemas.microsoft.com/office/drawing/2014/main" xmlns="" id="{6CD93B7C-5E51-4E5D-8008-5AE9B7923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7" name="Freeform 77">
              <a:extLst>
                <a:ext uri="{FF2B5EF4-FFF2-40B4-BE49-F238E27FC236}">
                  <a16:creationId xmlns:a16="http://schemas.microsoft.com/office/drawing/2014/main" xmlns="" id="{A137145F-68DC-487C-A313-C0B55F41F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8" name="Freeform 78">
              <a:extLst>
                <a:ext uri="{FF2B5EF4-FFF2-40B4-BE49-F238E27FC236}">
                  <a16:creationId xmlns:a16="http://schemas.microsoft.com/office/drawing/2014/main" xmlns="" id="{288913BF-B77A-4446-9D4E-9BA754F83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79" name="Freeform 82">
              <a:extLst>
                <a:ext uri="{FF2B5EF4-FFF2-40B4-BE49-F238E27FC236}">
                  <a16:creationId xmlns:a16="http://schemas.microsoft.com/office/drawing/2014/main" xmlns="" id="{C64514B6-46E3-47B4-90ED-6F8FEBF3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0" name="Freeform 83">
              <a:extLst>
                <a:ext uri="{FF2B5EF4-FFF2-40B4-BE49-F238E27FC236}">
                  <a16:creationId xmlns:a16="http://schemas.microsoft.com/office/drawing/2014/main" xmlns="" id="{826786A2-7B5E-4F01-8F2B-495604899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1" name="Freeform 84">
              <a:extLst>
                <a:ext uri="{FF2B5EF4-FFF2-40B4-BE49-F238E27FC236}">
                  <a16:creationId xmlns:a16="http://schemas.microsoft.com/office/drawing/2014/main" xmlns="" id="{EB370D68-7C60-4921-B574-71AD3A3B7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2" name="Freeform 85">
              <a:extLst>
                <a:ext uri="{FF2B5EF4-FFF2-40B4-BE49-F238E27FC236}">
                  <a16:creationId xmlns:a16="http://schemas.microsoft.com/office/drawing/2014/main" xmlns="" id="{B68B0695-2F7A-40C7-8CF2-24D09D024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3" name="Freeform 86">
              <a:extLst>
                <a:ext uri="{FF2B5EF4-FFF2-40B4-BE49-F238E27FC236}">
                  <a16:creationId xmlns:a16="http://schemas.microsoft.com/office/drawing/2014/main" xmlns="" id="{FDD6B795-0566-435A-BFED-0C9A3014E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4" name="Freeform 87">
              <a:extLst>
                <a:ext uri="{FF2B5EF4-FFF2-40B4-BE49-F238E27FC236}">
                  <a16:creationId xmlns:a16="http://schemas.microsoft.com/office/drawing/2014/main" xmlns="" id="{26DEAE8C-863B-4965-BAAF-BF9BE6A49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5" name="Freeform 88">
              <a:extLst>
                <a:ext uri="{FF2B5EF4-FFF2-40B4-BE49-F238E27FC236}">
                  <a16:creationId xmlns:a16="http://schemas.microsoft.com/office/drawing/2014/main" xmlns="" id="{CFB76E2B-3781-4394-A23E-10A5D7C89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6" name="Freeform 89">
              <a:extLst>
                <a:ext uri="{FF2B5EF4-FFF2-40B4-BE49-F238E27FC236}">
                  <a16:creationId xmlns:a16="http://schemas.microsoft.com/office/drawing/2014/main" xmlns="" id="{35F7E788-3896-4B28-9D27-D87AF7CBC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7" name="Freeform 90">
              <a:extLst>
                <a:ext uri="{FF2B5EF4-FFF2-40B4-BE49-F238E27FC236}">
                  <a16:creationId xmlns:a16="http://schemas.microsoft.com/office/drawing/2014/main" xmlns="" id="{1F457ECB-EC99-4D3E-8FA2-8A53777F0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8" name="Freeform 91">
              <a:extLst>
                <a:ext uri="{FF2B5EF4-FFF2-40B4-BE49-F238E27FC236}">
                  <a16:creationId xmlns:a16="http://schemas.microsoft.com/office/drawing/2014/main" xmlns="" id="{5D653A21-34DA-4C9B-B6DF-F31EF06A7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89" name="Freeform 92">
              <a:extLst>
                <a:ext uri="{FF2B5EF4-FFF2-40B4-BE49-F238E27FC236}">
                  <a16:creationId xmlns:a16="http://schemas.microsoft.com/office/drawing/2014/main" xmlns="" id="{81852D35-F8D1-41DE-9CC3-6E90B91DA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0" name="Freeform 93">
              <a:extLst>
                <a:ext uri="{FF2B5EF4-FFF2-40B4-BE49-F238E27FC236}">
                  <a16:creationId xmlns:a16="http://schemas.microsoft.com/office/drawing/2014/main" xmlns="" id="{589FDA40-FDA9-443E-864A-43BDCDB6E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1" name="Freeform 94">
              <a:extLst>
                <a:ext uri="{FF2B5EF4-FFF2-40B4-BE49-F238E27FC236}">
                  <a16:creationId xmlns:a16="http://schemas.microsoft.com/office/drawing/2014/main" xmlns="" id="{559CC240-8F43-4F3F-B937-C532D8FDD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592" name="Oval 104">
              <a:extLst>
                <a:ext uri="{FF2B5EF4-FFF2-40B4-BE49-F238E27FC236}">
                  <a16:creationId xmlns:a16="http://schemas.microsoft.com/office/drawing/2014/main" xmlns="" id="{FD8FFDA8-E0B6-407A-9361-911C810F4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3" name="Oval 105">
              <a:extLst>
                <a:ext uri="{FF2B5EF4-FFF2-40B4-BE49-F238E27FC236}">
                  <a16:creationId xmlns:a16="http://schemas.microsoft.com/office/drawing/2014/main" xmlns="" id="{AD7F463A-2F0D-4555-A285-3B482B217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4" name="Oval 106">
              <a:extLst>
                <a:ext uri="{FF2B5EF4-FFF2-40B4-BE49-F238E27FC236}">
                  <a16:creationId xmlns:a16="http://schemas.microsoft.com/office/drawing/2014/main" xmlns="" id="{AB82FE6F-17C8-4836-9989-C96BA1308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5" name="Oval 107">
              <a:extLst>
                <a:ext uri="{FF2B5EF4-FFF2-40B4-BE49-F238E27FC236}">
                  <a16:creationId xmlns:a16="http://schemas.microsoft.com/office/drawing/2014/main" xmlns="" id="{85ADCE81-B390-4B7E-B242-B740E4DB2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6" name="Oval 108">
              <a:extLst>
                <a:ext uri="{FF2B5EF4-FFF2-40B4-BE49-F238E27FC236}">
                  <a16:creationId xmlns:a16="http://schemas.microsoft.com/office/drawing/2014/main" xmlns="" id="{40AEEC49-760B-40CA-B10A-95E2E0593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7" name="Oval 109">
              <a:extLst>
                <a:ext uri="{FF2B5EF4-FFF2-40B4-BE49-F238E27FC236}">
                  <a16:creationId xmlns:a16="http://schemas.microsoft.com/office/drawing/2014/main" xmlns="" id="{8C38CCC1-494D-4FFB-AD2F-219E39147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8" name="Oval 110">
              <a:extLst>
                <a:ext uri="{FF2B5EF4-FFF2-40B4-BE49-F238E27FC236}">
                  <a16:creationId xmlns:a16="http://schemas.microsoft.com/office/drawing/2014/main" xmlns="" id="{027668B8-7805-44A8-99AB-F43797B0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21599" name="Oval 111">
              <a:extLst>
                <a:ext uri="{FF2B5EF4-FFF2-40B4-BE49-F238E27FC236}">
                  <a16:creationId xmlns:a16="http://schemas.microsoft.com/office/drawing/2014/main" xmlns="" id="{01FF89CE-DBCC-4E44-B436-0CF94F1FB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1600" name="文本框 2">
            <a:extLst>
              <a:ext uri="{FF2B5EF4-FFF2-40B4-BE49-F238E27FC236}">
                <a16:creationId xmlns:a16="http://schemas.microsoft.com/office/drawing/2014/main" xmlns="" id="{FF86D67B-53C0-493B-981B-601D1D173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作业</a:t>
            </a:r>
          </a:p>
        </p:txBody>
      </p:sp>
      <p:sp>
        <p:nvSpPr>
          <p:cNvPr id="147" name="矩形 161">
            <a:extLst>
              <a:ext uri="{FF2B5EF4-FFF2-40B4-BE49-F238E27FC236}">
                <a16:creationId xmlns:a16="http://schemas.microsoft.com/office/drawing/2014/main" xmlns="" id="{BFEE62BA-299A-4DB0-8E87-B9FE7DED3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893" y="2550620"/>
            <a:ext cx="850525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4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根据</a:t>
            </a:r>
            <a:r>
              <a:rPr lang="en-US" altLang="zh-CN" sz="4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PPT</a:t>
            </a:r>
            <a:r>
              <a:rPr lang="zh-CN" altLang="en-US" sz="4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提供的知识点和相关功能需求，完成对应界面和功能</a:t>
            </a:r>
            <a:endParaRPr lang="en-US" altLang="zh-CN" sz="4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0556250"/>
      </p:ext>
    </p:extLst>
  </p:cSld>
  <p:clrMapOvr>
    <a:masterClrMapping/>
  </p:clrMapOvr>
  <p:transition spd="slow" advClick="0" advTm="3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65">
            <a:extLst>
              <a:ext uri="{FF2B5EF4-FFF2-40B4-BE49-F238E27FC236}">
                <a16:creationId xmlns:a16="http://schemas.microsoft.com/office/drawing/2014/main" xmlns="" id="{6D2D166B-2012-4B49-B234-F817D28BE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1905118"/>
            <a:ext cx="4006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界面截图</a:t>
            </a:r>
          </a:p>
        </p:txBody>
      </p:sp>
      <p:sp>
        <p:nvSpPr>
          <p:cNvPr id="4099" name="文本框 66">
            <a:extLst>
              <a:ext uri="{FF2B5EF4-FFF2-40B4-BE49-F238E27FC236}">
                <a16:creationId xmlns:a16="http://schemas.microsoft.com/office/drawing/2014/main" xmlns="" id="{CCBD45E5-1537-48F4-9098-41BD6974C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3005138"/>
            <a:ext cx="4006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功能与实现</a:t>
            </a:r>
          </a:p>
        </p:txBody>
      </p:sp>
      <p:sp>
        <p:nvSpPr>
          <p:cNvPr id="4100" name="文本框 67">
            <a:extLst>
              <a:ext uri="{FF2B5EF4-FFF2-40B4-BE49-F238E27FC236}">
                <a16:creationId xmlns:a16="http://schemas.microsoft.com/office/drawing/2014/main" xmlns="" id="{77A4C7DD-A5E3-4457-BA4A-CA23841FB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5" y="4135438"/>
            <a:ext cx="4006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站在巨人的肩膀</a:t>
            </a:r>
          </a:p>
        </p:txBody>
      </p:sp>
      <p:grpSp>
        <p:nvGrpSpPr>
          <p:cNvPr id="3077" name="Group 6">
            <a:extLst>
              <a:ext uri="{FF2B5EF4-FFF2-40B4-BE49-F238E27FC236}">
                <a16:creationId xmlns:a16="http://schemas.microsoft.com/office/drawing/2014/main" xmlns="" id="{46CCE5B5-70B0-498F-8002-6B61D4E70B6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0" y="0"/>
            <a:ext cx="2873375" cy="3230563"/>
            <a:chOff x="0" y="0"/>
            <a:chExt cx="4570414" cy="5137881"/>
          </a:xfrm>
        </p:grpSpPr>
        <p:sp>
          <p:nvSpPr>
            <p:cNvPr id="3078" name="Freeform 5">
              <a:extLst>
                <a:ext uri="{FF2B5EF4-FFF2-40B4-BE49-F238E27FC236}">
                  <a16:creationId xmlns:a16="http://schemas.microsoft.com/office/drawing/2014/main" xmlns="" id="{225C09D6-7CD1-408D-B34D-9658F54B0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9" name="Freeform 6">
              <a:extLst>
                <a:ext uri="{FF2B5EF4-FFF2-40B4-BE49-F238E27FC236}">
                  <a16:creationId xmlns:a16="http://schemas.microsoft.com/office/drawing/2014/main" xmlns="" id="{43703A37-D068-4EDE-9FBC-331B94CA9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0" name="Freeform 7">
              <a:extLst>
                <a:ext uri="{FF2B5EF4-FFF2-40B4-BE49-F238E27FC236}">
                  <a16:creationId xmlns:a16="http://schemas.microsoft.com/office/drawing/2014/main" xmlns="" id="{EE4BEF60-6FB7-45CD-B91D-E11779018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1" name="Freeform 8">
              <a:extLst>
                <a:ext uri="{FF2B5EF4-FFF2-40B4-BE49-F238E27FC236}">
                  <a16:creationId xmlns:a16="http://schemas.microsoft.com/office/drawing/2014/main" xmlns="" id="{E1287C5B-A8F1-4AF9-94DA-DA23E42C4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2" name="Freeform 9">
              <a:extLst>
                <a:ext uri="{FF2B5EF4-FFF2-40B4-BE49-F238E27FC236}">
                  <a16:creationId xmlns:a16="http://schemas.microsoft.com/office/drawing/2014/main" xmlns="" id="{49292610-BB4E-45B1-A6A7-81F0245B3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3" name="Freeform 10">
              <a:extLst>
                <a:ext uri="{FF2B5EF4-FFF2-40B4-BE49-F238E27FC236}">
                  <a16:creationId xmlns:a16="http://schemas.microsoft.com/office/drawing/2014/main" xmlns="" id="{005A7A40-FBF0-4B66-9D75-2D35F3C39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4" name="Freeform 11">
              <a:extLst>
                <a:ext uri="{FF2B5EF4-FFF2-40B4-BE49-F238E27FC236}">
                  <a16:creationId xmlns:a16="http://schemas.microsoft.com/office/drawing/2014/main" xmlns="" id="{7BAF5AB3-F576-4FF3-878C-6CAC6F69B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5" name="Freeform 12">
              <a:extLst>
                <a:ext uri="{FF2B5EF4-FFF2-40B4-BE49-F238E27FC236}">
                  <a16:creationId xmlns:a16="http://schemas.microsoft.com/office/drawing/2014/main" xmlns="" id="{9887692A-27A5-4AE5-BD2E-231263033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6" name="Freeform 13">
              <a:extLst>
                <a:ext uri="{FF2B5EF4-FFF2-40B4-BE49-F238E27FC236}">
                  <a16:creationId xmlns:a16="http://schemas.microsoft.com/office/drawing/2014/main" xmlns="" id="{F135A934-01EF-4000-A918-7FD602F11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7" name="Freeform 14">
              <a:extLst>
                <a:ext uri="{FF2B5EF4-FFF2-40B4-BE49-F238E27FC236}">
                  <a16:creationId xmlns:a16="http://schemas.microsoft.com/office/drawing/2014/main" xmlns="" id="{0B81AF9E-AEE8-4FF1-B455-A93E2C001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8" name="Freeform 15">
              <a:extLst>
                <a:ext uri="{FF2B5EF4-FFF2-40B4-BE49-F238E27FC236}">
                  <a16:creationId xmlns:a16="http://schemas.microsoft.com/office/drawing/2014/main" xmlns="" id="{15C12078-CC81-4622-9387-8AA9B3D3B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9" name="Freeform 16">
              <a:extLst>
                <a:ext uri="{FF2B5EF4-FFF2-40B4-BE49-F238E27FC236}">
                  <a16:creationId xmlns:a16="http://schemas.microsoft.com/office/drawing/2014/main" xmlns="" id="{A11835AA-3272-4415-B436-54977EF2C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0" name="Freeform 17">
              <a:extLst>
                <a:ext uri="{FF2B5EF4-FFF2-40B4-BE49-F238E27FC236}">
                  <a16:creationId xmlns:a16="http://schemas.microsoft.com/office/drawing/2014/main" xmlns="" id="{6A9D4ACC-2FBA-4678-9CF1-F7CFF2F46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1" name="Freeform 18">
              <a:extLst>
                <a:ext uri="{FF2B5EF4-FFF2-40B4-BE49-F238E27FC236}">
                  <a16:creationId xmlns:a16="http://schemas.microsoft.com/office/drawing/2014/main" xmlns="" id="{084D1741-1F68-4A96-9C1E-1F728969B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2" name="Freeform 21">
              <a:extLst>
                <a:ext uri="{FF2B5EF4-FFF2-40B4-BE49-F238E27FC236}">
                  <a16:creationId xmlns:a16="http://schemas.microsoft.com/office/drawing/2014/main" xmlns="" id="{227D4ADF-B11A-4058-9FDA-7A048D8C3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3" name="Freeform 22">
              <a:extLst>
                <a:ext uri="{FF2B5EF4-FFF2-40B4-BE49-F238E27FC236}">
                  <a16:creationId xmlns:a16="http://schemas.microsoft.com/office/drawing/2014/main" xmlns="" id="{F40B5BE4-EFEA-4C88-84F5-F3A696D20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4" name="Freeform 23">
              <a:extLst>
                <a:ext uri="{FF2B5EF4-FFF2-40B4-BE49-F238E27FC236}">
                  <a16:creationId xmlns:a16="http://schemas.microsoft.com/office/drawing/2014/main" xmlns="" id="{10EAC7F3-6744-4557-ACDA-B0D215A69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5" name="Freeform 24">
              <a:extLst>
                <a:ext uri="{FF2B5EF4-FFF2-40B4-BE49-F238E27FC236}">
                  <a16:creationId xmlns:a16="http://schemas.microsoft.com/office/drawing/2014/main" xmlns="" id="{34883342-83FF-414A-9091-B1DF0EB70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6" name="Freeform 25">
              <a:extLst>
                <a:ext uri="{FF2B5EF4-FFF2-40B4-BE49-F238E27FC236}">
                  <a16:creationId xmlns:a16="http://schemas.microsoft.com/office/drawing/2014/main" xmlns="" id="{8224AC9E-36FE-43CA-82B0-B3D51BD60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7" name="Freeform 26">
              <a:extLst>
                <a:ext uri="{FF2B5EF4-FFF2-40B4-BE49-F238E27FC236}">
                  <a16:creationId xmlns:a16="http://schemas.microsoft.com/office/drawing/2014/main" xmlns="" id="{A6B27748-E0B8-4727-BF79-92500702D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8" name="Freeform 27">
              <a:extLst>
                <a:ext uri="{FF2B5EF4-FFF2-40B4-BE49-F238E27FC236}">
                  <a16:creationId xmlns:a16="http://schemas.microsoft.com/office/drawing/2014/main" xmlns="" id="{22C3A56E-89C6-4EA7-B994-B1B4FAC9D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9" name="Freeform 28">
              <a:extLst>
                <a:ext uri="{FF2B5EF4-FFF2-40B4-BE49-F238E27FC236}">
                  <a16:creationId xmlns:a16="http://schemas.microsoft.com/office/drawing/2014/main" xmlns="" id="{21CD4183-D897-434A-A3F1-89FBC4ECC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0" name="Freeform 29">
              <a:extLst>
                <a:ext uri="{FF2B5EF4-FFF2-40B4-BE49-F238E27FC236}">
                  <a16:creationId xmlns:a16="http://schemas.microsoft.com/office/drawing/2014/main" xmlns="" id="{D76E953D-E481-4508-B384-90E987E84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1" name="Freeform 30">
              <a:extLst>
                <a:ext uri="{FF2B5EF4-FFF2-40B4-BE49-F238E27FC236}">
                  <a16:creationId xmlns:a16="http://schemas.microsoft.com/office/drawing/2014/main" xmlns="" id="{6D6AB24A-C037-46D6-869D-F2A88FCAF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2" name="Freeform 31">
              <a:extLst>
                <a:ext uri="{FF2B5EF4-FFF2-40B4-BE49-F238E27FC236}">
                  <a16:creationId xmlns:a16="http://schemas.microsoft.com/office/drawing/2014/main" xmlns="" id="{FEEC70AB-CFDA-4FF6-B9DB-657CD20D6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3" name="Freeform 32">
              <a:extLst>
                <a:ext uri="{FF2B5EF4-FFF2-40B4-BE49-F238E27FC236}">
                  <a16:creationId xmlns:a16="http://schemas.microsoft.com/office/drawing/2014/main" xmlns="" id="{2D8397A6-EC76-4988-A226-F4AAFEC3F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4" name="Freeform 33">
              <a:extLst>
                <a:ext uri="{FF2B5EF4-FFF2-40B4-BE49-F238E27FC236}">
                  <a16:creationId xmlns:a16="http://schemas.microsoft.com/office/drawing/2014/main" xmlns="" id="{11894203-691B-45AC-9132-591F07CCC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5" name="Freeform 34">
              <a:extLst>
                <a:ext uri="{FF2B5EF4-FFF2-40B4-BE49-F238E27FC236}">
                  <a16:creationId xmlns:a16="http://schemas.microsoft.com/office/drawing/2014/main" xmlns="" id="{CC14F03A-C9A4-48F6-A6B1-5CE8F978A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6" name="Freeform 35">
              <a:extLst>
                <a:ext uri="{FF2B5EF4-FFF2-40B4-BE49-F238E27FC236}">
                  <a16:creationId xmlns:a16="http://schemas.microsoft.com/office/drawing/2014/main" xmlns="" id="{2549E1B9-E2F3-4685-86E1-BB9310F58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7" name="Freeform 36">
              <a:extLst>
                <a:ext uri="{FF2B5EF4-FFF2-40B4-BE49-F238E27FC236}">
                  <a16:creationId xmlns:a16="http://schemas.microsoft.com/office/drawing/2014/main" xmlns="" id="{AF1B77C7-D5C1-45EC-87ED-304620016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8" name="Freeform 37">
              <a:extLst>
                <a:ext uri="{FF2B5EF4-FFF2-40B4-BE49-F238E27FC236}">
                  <a16:creationId xmlns:a16="http://schemas.microsoft.com/office/drawing/2014/main" xmlns="" id="{0F2217B7-7252-4381-85B4-4402545AA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9" name="Freeform 38">
              <a:extLst>
                <a:ext uri="{FF2B5EF4-FFF2-40B4-BE49-F238E27FC236}">
                  <a16:creationId xmlns:a16="http://schemas.microsoft.com/office/drawing/2014/main" xmlns="" id="{31937220-0579-4A0A-8F55-EEC55A757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0" name="Freeform 39">
              <a:extLst>
                <a:ext uri="{FF2B5EF4-FFF2-40B4-BE49-F238E27FC236}">
                  <a16:creationId xmlns:a16="http://schemas.microsoft.com/office/drawing/2014/main" xmlns="" id="{D9610BA8-3483-41EC-8869-951EB055C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1" name="Freeform 40">
              <a:extLst>
                <a:ext uri="{FF2B5EF4-FFF2-40B4-BE49-F238E27FC236}">
                  <a16:creationId xmlns:a16="http://schemas.microsoft.com/office/drawing/2014/main" xmlns="" id="{FFE3F56F-2DB0-46F4-87F9-4548107A5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2" name="Freeform 43">
              <a:extLst>
                <a:ext uri="{FF2B5EF4-FFF2-40B4-BE49-F238E27FC236}">
                  <a16:creationId xmlns:a16="http://schemas.microsoft.com/office/drawing/2014/main" xmlns="" id="{89F67645-FE62-4475-A97A-5B5FDDF34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3" name="Freeform 44">
              <a:extLst>
                <a:ext uri="{FF2B5EF4-FFF2-40B4-BE49-F238E27FC236}">
                  <a16:creationId xmlns:a16="http://schemas.microsoft.com/office/drawing/2014/main" xmlns="" id="{54C3406A-9ABD-4B80-8F1D-25273974E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4" name="Freeform 45">
              <a:extLst>
                <a:ext uri="{FF2B5EF4-FFF2-40B4-BE49-F238E27FC236}">
                  <a16:creationId xmlns:a16="http://schemas.microsoft.com/office/drawing/2014/main" xmlns="" id="{B3AC6912-01C6-4837-902C-E20AB4423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5" name="Freeform 46">
              <a:extLst>
                <a:ext uri="{FF2B5EF4-FFF2-40B4-BE49-F238E27FC236}">
                  <a16:creationId xmlns:a16="http://schemas.microsoft.com/office/drawing/2014/main" xmlns="" id="{6E301D56-FCFA-403E-915D-A53DB4000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6" name="Freeform 47">
              <a:extLst>
                <a:ext uri="{FF2B5EF4-FFF2-40B4-BE49-F238E27FC236}">
                  <a16:creationId xmlns:a16="http://schemas.microsoft.com/office/drawing/2014/main" xmlns="" id="{FFDF54FD-AD91-4C3C-9618-00F63FB36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7" name="Freeform 48">
              <a:extLst>
                <a:ext uri="{FF2B5EF4-FFF2-40B4-BE49-F238E27FC236}">
                  <a16:creationId xmlns:a16="http://schemas.microsoft.com/office/drawing/2014/main" xmlns="" id="{9C8D1677-B5A3-4CCB-8B43-1E8BEE2D9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8" name="Freeform 71">
              <a:extLst>
                <a:ext uri="{FF2B5EF4-FFF2-40B4-BE49-F238E27FC236}">
                  <a16:creationId xmlns:a16="http://schemas.microsoft.com/office/drawing/2014/main" xmlns="" id="{6F2DE6D3-14C5-4FA4-9FD3-345F1525E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19" name="Freeform 72">
              <a:extLst>
                <a:ext uri="{FF2B5EF4-FFF2-40B4-BE49-F238E27FC236}">
                  <a16:creationId xmlns:a16="http://schemas.microsoft.com/office/drawing/2014/main" xmlns="" id="{4B3BE213-B4AC-4919-A378-9B0C3604E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20" name="Oval 95">
              <a:extLst>
                <a:ext uri="{FF2B5EF4-FFF2-40B4-BE49-F238E27FC236}">
                  <a16:creationId xmlns:a16="http://schemas.microsoft.com/office/drawing/2014/main" xmlns="" id="{622EA9C8-D199-49D0-805B-D6BEDF874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1" name="Oval 96">
              <a:extLst>
                <a:ext uri="{FF2B5EF4-FFF2-40B4-BE49-F238E27FC236}">
                  <a16:creationId xmlns:a16="http://schemas.microsoft.com/office/drawing/2014/main" xmlns="" id="{5DE9DEBA-4B2B-43B9-A45C-0D50ADF88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2" name="Oval 97">
              <a:extLst>
                <a:ext uri="{FF2B5EF4-FFF2-40B4-BE49-F238E27FC236}">
                  <a16:creationId xmlns:a16="http://schemas.microsoft.com/office/drawing/2014/main" xmlns="" id="{D6099130-7666-48B3-9D62-B34D67EC1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3" name="Oval 98">
              <a:extLst>
                <a:ext uri="{FF2B5EF4-FFF2-40B4-BE49-F238E27FC236}">
                  <a16:creationId xmlns:a16="http://schemas.microsoft.com/office/drawing/2014/main" xmlns="" id="{C38EA5FB-7160-4B5C-95DC-9CC3EDE6B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4" name="Oval 99">
              <a:extLst>
                <a:ext uri="{FF2B5EF4-FFF2-40B4-BE49-F238E27FC236}">
                  <a16:creationId xmlns:a16="http://schemas.microsoft.com/office/drawing/2014/main" xmlns="" id="{49B8C0DD-5BD4-4821-A179-B56172430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5" name="Oval 100">
              <a:extLst>
                <a:ext uri="{FF2B5EF4-FFF2-40B4-BE49-F238E27FC236}">
                  <a16:creationId xmlns:a16="http://schemas.microsoft.com/office/drawing/2014/main" xmlns="" id="{2ADC98F9-8C30-4E75-B074-80BF049B1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6" name="Oval 101">
              <a:extLst>
                <a:ext uri="{FF2B5EF4-FFF2-40B4-BE49-F238E27FC236}">
                  <a16:creationId xmlns:a16="http://schemas.microsoft.com/office/drawing/2014/main" xmlns="" id="{550D4CB6-0536-4AAC-BAF3-1C70A6FD4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7" name="Oval 102">
              <a:extLst>
                <a:ext uri="{FF2B5EF4-FFF2-40B4-BE49-F238E27FC236}">
                  <a16:creationId xmlns:a16="http://schemas.microsoft.com/office/drawing/2014/main" xmlns="" id="{1BF0117E-D59F-4E02-BE0A-71A11B243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3128" name="Oval 103">
              <a:extLst>
                <a:ext uri="{FF2B5EF4-FFF2-40B4-BE49-F238E27FC236}">
                  <a16:creationId xmlns:a16="http://schemas.microsoft.com/office/drawing/2014/main" xmlns="" id="{662C56F9-3055-465B-993F-0FFE96191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129" name="文本框 55">
            <a:extLst>
              <a:ext uri="{FF2B5EF4-FFF2-40B4-BE49-F238E27FC236}">
                <a16:creationId xmlns:a16="http://schemas.microsoft.com/office/drawing/2014/main" xmlns="" id="{70485284-53E2-4611-8CCB-6B37636E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20675"/>
            <a:ext cx="58356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CONTENTS</a:t>
            </a:r>
            <a:endParaRPr lang="zh-CN" altLang="en-US" sz="6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55" name="直接连接符 60">
            <a:extLst>
              <a:ext uri="{FF2B5EF4-FFF2-40B4-BE49-F238E27FC236}">
                <a16:creationId xmlns:a16="http://schemas.microsoft.com/office/drawing/2014/main" xmlns="" id="{F40DD301-817E-43DF-A32B-AC6977DC56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8625" y="1428750"/>
            <a:ext cx="0" cy="4740275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56" name="矩形 61">
            <a:extLst>
              <a:ext uri="{FF2B5EF4-FFF2-40B4-BE49-F238E27FC236}">
                <a16:creationId xmlns:a16="http://schemas.microsoft.com/office/drawing/2014/main" xmlns="" id="{2A8E7D11-F94C-4F72-B693-D15815B78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5" y="1752600"/>
            <a:ext cx="696913" cy="696913"/>
          </a:xfrm>
          <a:prstGeom prst="rect">
            <a:avLst/>
          </a:pr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57" name="矩形 62">
            <a:extLst>
              <a:ext uri="{FF2B5EF4-FFF2-40B4-BE49-F238E27FC236}">
                <a16:creationId xmlns:a16="http://schemas.microsoft.com/office/drawing/2014/main" xmlns="" id="{F97C8557-E424-48D4-A2BC-459286B8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5" y="2886075"/>
            <a:ext cx="696913" cy="695325"/>
          </a:xfrm>
          <a:prstGeom prst="rect">
            <a:avLst/>
          </a:pr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158" name="矩形 63">
            <a:extLst>
              <a:ext uri="{FF2B5EF4-FFF2-40B4-BE49-F238E27FC236}">
                <a16:creationId xmlns:a16="http://schemas.microsoft.com/office/drawing/2014/main" xmlns="" id="{06AB628B-B174-4A8C-903B-A91B1E1E4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5" y="4017963"/>
            <a:ext cx="696913" cy="696912"/>
          </a:xfrm>
          <a:prstGeom prst="rect">
            <a:avLst/>
          </a:pr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7" dur="500"/>
                                        <p:tgtEl>
                                          <p:spTgt spid="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500"/>
                                        <p:tgtEl>
                                          <p:spTgt spid="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/>
                                        <p:tgtEl>
                                          <p:spTgt spid="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3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3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/>
      <p:bldP spid="4099" grpId="0" bldLvl="0"/>
      <p:bldP spid="4100" grpId="0" bldLvl="0"/>
      <p:bldP spid="4156" grpId="0" bldLvl="0" animBg="1"/>
      <p:bldP spid="4157" grpId="0" bldLvl="0" animBg="1"/>
      <p:bldP spid="415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xmlns="" id="{BB912AEB-BD57-425B-9204-3F8B6FCFAA2A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7418387" y="2035176"/>
            <a:ext cx="4545013" cy="5110162"/>
            <a:chOff x="0" y="0"/>
            <a:chExt cx="4570414" cy="5137881"/>
          </a:xfrm>
        </p:grpSpPr>
        <p:sp>
          <p:nvSpPr>
            <p:cNvPr id="4098" name="Freeform 5">
              <a:extLst>
                <a:ext uri="{FF2B5EF4-FFF2-40B4-BE49-F238E27FC236}">
                  <a16:creationId xmlns:a16="http://schemas.microsoft.com/office/drawing/2014/main" xmlns="" id="{B9013E57-D613-4480-8B4F-27E66EF45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99" name="Freeform 6">
              <a:extLst>
                <a:ext uri="{FF2B5EF4-FFF2-40B4-BE49-F238E27FC236}">
                  <a16:creationId xmlns:a16="http://schemas.microsoft.com/office/drawing/2014/main" xmlns="" id="{C89BFA06-4C6D-4037-8963-58407ACCE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0" name="Freeform 7">
              <a:extLst>
                <a:ext uri="{FF2B5EF4-FFF2-40B4-BE49-F238E27FC236}">
                  <a16:creationId xmlns:a16="http://schemas.microsoft.com/office/drawing/2014/main" xmlns="" id="{69DAEE57-358C-47E1-87EB-3FCD9DBF4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1" name="Freeform 8">
              <a:extLst>
                <a:ext uri="{FF2B5EF4-FFF2-40B4-BE49-F238E27FC236}">
                  <a16:creationId xmlns:a16="http://schemas.microsoft.com/office/drawing/2014/main" xmlns="" id="{D4A2E518-F1AF-4846-8C88-66B614C14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2" name="Freeform 9">
              <a:extLst>
                <a:ext uri="{FF2B5EF4-FFF2-40B4-BE49-F238E27FC236}">
                  <a16:creationId xmlns:a16="http://schemas.microsoft.com/office/drawing/2014/main" xmlns="" id="{ACE0CD38-384A-499B-B2FC-A3F932DFE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3" name="Freeform 10">
              <a:extLst>
                <a:ext uri="{FF2B5EF4-FFF2-40B4-BE49-F238E27FC236}">
                  <a16:creationId xmlns:a16="http://schemas.microsoft.com/office/drawing/2014/main" xmlns="" id="{1A0FBACC-0EFB-4A58-A3A7-43E0A7990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4" name="Freeform 11">
              <a:extLst>
                <a:ext uri="{FF2B5EF4-FFF2-40B4-BE49-F238E27FC236}">
                  <a16:creationId xmlns:a16="http://schemas.microsoft.com/office/drawing/2014/main" xmlns="" id="{F15919FD-ED73-4048-B351-656A12F21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5" name="Freeform 12">
              <a:extLst>
                <a:ext uri="{FF2B5EF4-FFF2-40B4-BE49-F238E27FC236}">
                  <a16:creationId xmlns:a16="http://schemas.microsoft.com/office/drawing/2014/main" xmlns="" id="{9DB7245C-C60B-4AE6-95B2-7708FB057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6" name="Freeform 13">
              <a:extLst>
                <a:ext uri="{FF2B5EF4-FFF2-40B4-BE49-F238E27FC236}">
                  <a16:creationId xmlns:a16="http://schemas.microsoft.com/office/drawing/2014/main" xmlns="" id="{C0A714A7-1A39-464C-A842-7E4CE9F9B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7" name="Freeform 14">
              <a:extLst>
                <a:ext uri="{FF2B5EF4-FFF2-40B4-BE49-F238E27FC236}">
                  <a16:creationId xmlns:a16="http://schemas.microsoft.com/office/drawing/2014/main" xmlns="" id="{432C655B-90FB-4E46-97E6-0D14AD927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8" name="Freeform 15">
              <a:extLst>
                <a:ext uri="{FF2B5EF4-FFF2-40B4-BE49-F238E27FC236}">
                  <a16:creationId xmlns:a16="http://schemas.microsoft.com/office/drawing/2014/main" xmlns="" id="{913F12C1-3D59-4AD3-B3EC-8FD2C5FFD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9" name="Freeform 16">
              <a:extLst>
                <a:ext uri="{FF2B5EF4-FFF2-40B4-BE49-F238E27FC236}">
                  <a16:creationId xmlns:a16="http://schemas.microsoft.com/office/drawing/2014/main" xmlns="" id="{0B77FB73-BD70-421B-AEF7-A8900B3C7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0" name="Freeform 17">
              <a:extLst>
                <a:ext uri="{FF2B5EF4-FFF2-40B4-BE49-F238E27FC236}">
                  <a16:creationId xmlns:a16="http://schemas.microsoft.com/office/drawing/2014/main" xmlns="" id="{5B1D4962-CA60-45BD-9160-1D50E6900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1" name="Freeform 18">
              <a:extLst>
                <a:ext uri="{FF2B5EF4-FFF2-40B4-BE49-F238E27FC236}">
                  <a16:creationId xmlns:a16="http://schemas.microsoft.com/office/drawing/2014/main" xmlns="" id="{4C8A3957-50BC-49FD-BA8F-BB28418D2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2" name="Freeform 21">
              <a:extLst>
                <a:ext uri="{FF2B5EF4-FFF2-40B4-BE49-F238E27FC236}">
                  <a16:creationId xmlns:a16="http://schemas.microsoft.com/office/drawing/2014/main" xmlns="" id="{B5102421-7A85-424B-9E41-BF259B100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3" name="Freeform 22">
              <a:extLst>
                <a:ext uri="{FF2B5EF4-FFF2-40B4-BE49-F238E27FC236}">
                  <a16:creationId xmlns:a16="http://schemas.microsoft.com/office/drawing/2014/main" xmlns="" id="{1407C1CC-E2EE-4253-B509-A60086BB5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4" name="Freeform 23">
              <a:extLst>
                <a:ext uri="{FF2B5EF4-FFF2-40B4-BE49-F238E27FC236}">
                  <a16:creationId xmlns:a16="http://schemas.microsoft.com/office/drawing/2014/main" xmlns="" id="{95CFBA9C-6BE2-4252-9033-366B3D6DE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5" name="Freeform 24">
              <a:extLst>
                <a:ext uri="{FF2B5EF4-FFF2-40B4-BE49-F238E27FC236}">
                  <a16:creationId xmlns:a16="http://schemas.microsoft.com/office/drawing/2014/main" xmlns="" id="{15BD3BF4-7647-40B4-9D1D-B4C354548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6" name="Freeform 25">
              <a:extLst>
                <a:ext uri="{FF2B5EF4-FFF2-40B4-BE49-F238E27FC236}">
                  <a16:creationId xmlns:a16="http://schemas.microsoft.com/office/drawing/2014/main" xmlns="" id="{2175C425-2B71-46B6-BC5D-AD1573B8A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7" name="Freeform 26">
              <a:extLst>
                <a:ext uri="{FF2B5EF4-FFF2-40B4-BE49-F238E27FC236}">
                  <a16:creationId xmlns:a16="http://schemas.microsoft.com/office/drawing/2014/main" xmlns="" id="{3E3BEE61-D78E-41D7-9332-6ECE1ED06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8" name="Freeform 27">
              <a:extLst>
                <a:ext uri="{FF2B5EF4-FFF2-40B4-BE49-F238E27FC236}">
                  <a16:creationId xmlns:a16="http://schemas.microsoft.com/office/drawing/2014/main" xmlns="" id="{15408484-BA4E-400C-ABE2-8868FD6C1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19" name="Freeform 28">
              <a:extLst>
                <a:ext uri="{FF2B5EF4-FFF2-40B4-BE49-F238E27FC236}">
                  <a16:creationId xmlns:a16="http://schemas.microsoft.com/office/drawing/2014/main" xmlns="" id="{D43213A5-9914-4E3A-9E98-91AC28536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0" name="Freeform 29">
              <a:extLst>
                <a:ext uri="{FF2B5EF4-FFF2-40B4-BE49-F238E27FC236}">
                  <a16:creationId xmlns:a16="http://schemas.microsoft.com/office/drawing/2014/main" xmlns="" id="{74B98549-F54E-4F73-A98D-A40C842A6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1" name="Freeform 30">
              <a:extLst>
                <a:ext uri="{FF2B5EF4-FFF2-40B4-BE49-F238E27FC236}">
                  <a16:creationId xmlns:a16="http://schemas.microsoft.com/office/drawing/2014/main" xmlns="" id="{9E9693A0-E8C3-4131-91EE-A5D76AECD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2" name="Freeform 31">
              <a:extLst>
                <a:ext uri="{FF2B5EF4-FFF2-40B4-BE49-F238E27FC236}">
                  <a16:creationId xmlns:a16="http://schemas.microsoft.com/office/drawing/2014/main" xmlns="" id="{6F47DD8B-264C-4702-A2DF-AB188B811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3" name="Freeform 32">
              <a:extLst>
                <a:ext uri="{FF2B5EF4-FFF2-40B4-BE49-F238E27FC236}">
                  <a16:creationId xmlns:a16="http://schemas.microsoft.com/office/drawing/2014/main" xmlns="" id="{4EEDA5AA-3F81-47B1-8F34-2A8C9D813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4" name="Freeform 33">
              <a:extLst>
                <a:ext uri="{FF2B5EF4-FFF2-40B4-BE49-F238E27FC236}">
                  <a16:creationId xmlns:a16="http://schemas.microsoft.com/office/drawing/2014/main" xmlns="" id="{FD6EC311-F6A5-450C-BD76-E7EB62533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5" name="Freeform 34">
              <a:extLst>
                <a:ext uri="{FF2B5EF4-FFF2-40B4-BE49-F238E27FC236}">
                  <a16:creationId xmlns:a16="http://schemas.microsoft.com/office/drawing/2014/main" xmlns="" id="{A2174962-6CF5-433D-A987-604AEE0B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6" name="Freeform 35">
              <a:extLst>
                <a:ext uri="{FF2B5EF4-FFF2-40B4-BE49-F238E27FC236}">
                  <a16:creationId xmlns:a16="http://schemas.microsoft.com/office/drawing/2014/main" xmlns="" id="{6E615743-C28A-4C21-AF02-585BABAE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7" name="Freeform 36">
              <a:extLst>
                <a:ext uri="{FF2B5EF4-FFF2-40B4-BE49-F238E27FC236}">
                  <a16:creationId xmlns:a16="http://schemas.microsoft.com/office/drawing/2014/main" xmlns="" id="{CDDB6DEE-BFDC-4F21-9E58-6C52FF555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8" name="Freeform 37">
              <a:extLst>
                <a:ext uri="{FF2B5EF4-FFF2-40B4-BE49-F238E27FC236}">
                  <a16:creationId xmlns:a16="http://schemas.microsoft.com/office/drawing/2014/main" xmlns="" id="{B5E4850F-A484-4ADE-A1A1-A960F740B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29" name="Freeform 38">
              <a:extLst>
                <a:ext uri="{FF2B5EF4-FFF2-40B4-BE49-F238E27FC236}">
                  <a16:creationId xmlns:a16="http://schemas.microsoft.com/office/drawing/2014/main" xmlns="" id="{EBC57A60-13F6-43DF-9607-163B4F3A9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0" name="Freeform 39">
              <a:extLst>
                <a:ext uri="{FF2B5EF4-FFF2-40B4-BE49-F238E27FC236}">
                  <a16:creationId xmlns:a16="http://schemas.microsoft.com/office/drawing/2014/main" xmlns="" id="{4626C4BD-54C4-4C15-9D73-86FF8FF76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1" name="Freeform 40">
              <a:extLst>
                <a:ext uri="{FF2B5EF4-FFF2-40B4-BE49-F238E27FC236}">
                  <a16:creationId xmlns:a16="http://schemas.microsoft.com/office/drawing/2014/main" xmlns="" id="{9D298A1D-0436-40B0-9C11-051950F65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2" name="Freeform 43">
              <a:extLst>
                <a:ext uri="{FF2B5EF4-FFF2-40B4-BE49-F238E27FC236}">
                  <a16:creationId xmlns:a16="http://schemas.microsoft.com/office/drawing/2014/main" xmlns="" id="{1661E45D-6F90-40D9-B4B2-2AE3839A9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3" name="Freeform 44">
              <a:extLst>
                <a:ext uri="{FF2B5EF4-FFF2-40B4-BE49-F238E27FC236}">
                  <a16:creationId xmlns:a16="http://schemas.microsoft.com/office/drawing/2014/main" xmlns="" id="{4FC14468-9196-488C-8C19-099DBC3DC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4" name="Freeform 45">
              <a:extLst>
                <a:ext uri="{FF2B5EF4-FFF2-40B4-BE49-F238E27FC236}">
                  <a16:creationId xmlns:a16="http://schemas.microsoft.com/office/drawing/2014/main" xmlns="" id="{F6B11E38-4C2A-4F5C-AC71-5B705CD40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5" name="Freeform 46">
              <a:extLst>
                <a:ext uri="{FF2B5EF4-FFF2-40B4-BE49-F238E27FC236}">
                  <a16:creationId xmlns:a16="http://schemas.microsoft.com/office/drawing/2014/main" xmlns="" id="{1F560598-93C8-4EF2-ACEB-A16F8C5D4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6" name="Freeform 47">
              <a:extLst>
                <a:ext uri="{FF2B5EF4-FFF2-40B4-BE49-F238E27FC236}">
                  <a16:creationId xmlns:a16="http://schemas.microsoft.com/office/drawing/2014/main" xmlns="" id="{1453CF54-FA7D-4316-B522-DDF521DD8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7" name="Freeform 48">
              <a:extLst>
                <a:ext uri="{FF2B5EF4-FFF2-40B4-BE49-F238E27FC236}">
                  <a16:creationId xmlns:a16="http://schemas.microsoft.com/office/drawing/2014/main" xmlns="" id="{4DA7C50B-2A1C-4664-A246-5F38DEB40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8" name="Freeform 71">
              <a:extLst>
                <a:ext uri="{FF2B5EF4-FFF2-40B4-BE49-F238E27FC236}">
                  <a16:creationId xmlns:a16="http://schemas.microsoft.com/office/drawing/2014/main" xmlns="" id="{7976349E-982F-4980-A31C-D30AF864C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39" name="Freeform 72">
              <a:extLst>
                <a:ext uri="{FF2B5EF4-FFF2-40B4-BE49-F238E27FC236}">
                  <a16:creationId xmlns:a16="http://schemas.microsoft.com/office/drawing/2014/main" xmlns="" id="{87BD9152-AEEE-409C-9CA9-99AF3654C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40" name="Oval 95">
              <a:extLst>
                <a:ext uri="{FF2B5EF4-FFF2-40B4-BE49-F238E27FC236}">
                  <a16:creationId xmlns:a16="http://schemas.microsoft.com/office/drawing/2014/main" xmlns="" id="{CC2806B1-7990-4B2B-BD19-1E94D68C7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1" name="Oval 96">
              <a:extLst>
                <a:ext uri="{FF2B5EF4-FFF2-40B4-BE49-F238E27FC236}">
                  <a16:creationId xmlns:a16="http://schemas.microsoft.com/office/drawing/2014/main" xmlns="" id="{B439361F-AC9D-4B41-B863-2B885855E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2" name="Oval 97">
              <a:extLst>
                <a:ext uri="{FF2B5EF4-FFF2-40B4-BE49-F238E27FC236}">
                  <a16:creationId xmlns:a16="http://schemas.microsoft.com/office/drawing/2014/main" xmlns="" id="{6D0E4A83-DD4F-46B5-8F5A-9B493DB06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3" name="Oval 98">
              <a:extLst>
                <a:ext uri="{FF2B5EF4-FFF2-40B4-BE49-F238E27FC236}">
                  <a16:creationId xmlns:a16="http://schemas.microsoft.com/office/drawing/2014/main" xmlns="" id="{CF7986E8-3880-46EE-A18B-AC5A44C6F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4" name="Oval 99">
              <a:extLst>
                <a:ext uri="{FF2B5EF4-FFF2-40B4-BE49-F238E27FC236}">
                  <a16:creationId xmlns:a16="http://schemas.microsoft.com/office/drawing/2014/main" xmlns="" id="{CC73B962-CE5E-41CC-BF0C-37B317698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5" name="Oval 100">
              <a:extLst>
                <a:ext uri="{FF2B5EF4-FFF2-40B4-BE49-F238E27FC236}">
                  <a16:creationId xmlns:a16="http://schemas.microsoft.com/office/drawing/2014/main" xmlns="" id="{050E7827-2A32-466B-9552-C4423C5F5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6" name="Oval 101">
              <a:extLst>
                <a:ext uri="{FF2B5EF4-FFF2-40B4-BE49-F238E27FC236}">
                  <a16:creationId xmlns:a16="http://schemas.microsoft.com/office/drawing/2014/main" xmlns="" id="{54CC8917-E836-4647-BDA4-06148E520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7" name="Oval 102">
              <a:extLst>
                <a:ext uri="{FF2B5EF4-FFF2-40B4-BE49-F238E27FC236}">
                  <a16:creationId xmlns:a16="http://schemas.microsoft.com/office/drawing/2014/main" xmlns="" id="{4DB0A815-C522-419D-998E-07D254500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48" name="Oval 103">
              <a:extLst>
                <a:ext uri="{FF2B5EF4-FFF2-40B4-BE49-F238E27FC236}">
                  <a16:creationId xmlns:a16="http://schemas.microsoft.com/office/drawing/2014/main" xmlns="" id="{CE1DCAD3-B5C2-4213-98FF-0801CD831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5" name="Group 54">
            <a:extLst>
              <a:ext uri="{FF2B5EF4-FFF2-40B4-BE49-F238E27FC236}">
                <a16:creationId xmlns:a16="http://schemas.microsoft.com/office/drawing/2014/main" xmlns="" id="{86ECA9AC-D92B-49E9-8CB5-15797A0F6A00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92075" y="92075"/>
            <a:ext cx="4759326" cy="4572000"/>
            <a:chOff x="0" y="0"/>
            <a:chExt cx="4756151" cy="4570413"/>
          </a:xfrm>
        </p:grpSpPr>
        <p:sp>
          <p:nvSpPr>
            <p:cNvPr id="4150" name="Freeform 51">
              <a:extLst>
                <a:ext uri="{FF2B5EF4-FFF2-40B4-BE49-F238E27FC236}">
                  <a16:creationId xmlns:a16="http://schemas.microsoft.com/office/drawing/2014/main" xmlns="" id="{E3857684-4963-494A-A2C5-FD835D639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1" name="Freeform 52">
              <a:extLst>
                <a:ext uri="{FF2B5EF4-FFF2-40B4-BE49-F238E27FC236}">
                  <a16:creationId xmlns:a16="http://schemas.microsoft.com/office/drawing/2014/main" xmlns="" id="{7CD975BD-F158-4500-8D40-38B1C876D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2" name="Freeform 53">
              <a:extLst>
                <a:ext uri="{FF2B5EF4-FFF2-40B4-BE49-F238E27FC236}">
                  <a16:creationId xmlns:a16="http://schemas.microsoft.com/office/drawing/2014/main" xmlns="" id="{48E20EE2-71FB-4403-A6B9-2E265FE72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3" name="Freeform 54">
              <a:extLst>
                <a:ext uri="{FF2B5EF4-FFF2-40B4-BE49-F238E27FC236}">
                  <a16:creationId xmlns:a16="http://schemas.microsoft.com/office/drawing/2014/main" xmlns="" id="{372CFE0F-E484-4538-ADB3-663C94B10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4" name="Freeform 58">
              <a:extLst>
                <a:ext uri="{FF2B5EF4-FFF2-40B4-BE49-F238E27FC236}">
                  <a16:creationId xmlns:a16="http://schemas.microsoft.com/office/drawing/2014/main" xmlns="" id="{50381F1E-FAC1-4AE2-8647-9F09D1B2D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5" name="Freeform 59">
              <a:extLst>
                <a:ext uri="{FF2B5EF4-FFF2-40B4-BE49-F238E27FC236}">
                  <a16:creationId xmlns:a16="http://schemas.microsoft.com/office/drawing/2014/main" xmlns="" id="{78F89E77-7B61-4203-9B2A-34A67858B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6" name="Freeform 60">
              <a:extLst>
                <a:ext uri="{FF2B5EF4-FFF2-40B4-BE49-F238E27FC236}">
                  <a16:creationId xmlns:a16="http://schemas.microsoft.com/office/drawing/2014/main" xmlns="" id="{B0F9DA5C-1A83-479E-8B5D-9DC5CBE7F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7" name="Freeform 61">
              <a:extLst>
                <a:ext uri="{FF2B5EF4-FFF2-40B4-BE49-F238E27FC236}">
                  <a16:creationId xmlns:a16="http://schemas.microsoft.com/office/drawing/2014/main" xmlns="" id="{5753C7F7-C927-4163-BD22-30B5F317D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8" name="Freeform 62">
              <a:extLst>
                <a:ext uri="{FF2B5EF4-FFF2-40B4-BE49-F238E27FC236}">
                  <a16:creationId xmlns:a16="http://schemas.microsoft.com/office/drawing/2014/main" xmlns="" id="{98AFF801-C57D-4235-8C91-02389948B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59" name="Freeform 63">
              <a:extLst>
                <a:ext uri="{FF2B5EF4-FFF2-40B4-BE49-F238E27FC236}">
                  <a16:creationId xmlns:a16="http://schemas.microsoft.com/office/drawing/2014/main" xmlns="" id="{7FA9987E-52FF-42D5-8B70-B0E99A5D3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0" name="Freeform 64">
              <a:extLst>
                <a:ext uri="{FF2B5EF4-FFF2-40B4-BE49-F238E27FC236}">
                  <a16:creationId xmlns:a16="http://schemas.microsoft.com/office/drawing/2014/main" xmlns="" id="{B0681F81-63C3-4BA2-A9DD-2F7953522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1" name="Freeform 65">
              <a:extLst>
                <a:ext uri="{FF2B5EF4-FFF2-40B4-BE49-F238E27FC236}">
                  <a16:creationId xmlns:a16="http://schemas.microsoft.com/office/drawing/2014/main" xmlns="" id="{0F60B4E8-3EEB-4292-9389-DD370C0EA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2" name="Freeform 66">
              <a:extLst>
                <a:ext uri="{FF2B5EF4-FFF2-40B4-BE49-F238E27FC236}">
                  <a16:creationId xmlns:a16="http://schemas.microsoft.com/office/drawing/2014/main" xmlns="" id="{B0C27B04-B601-4BBA-9149-31DE2319A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3" name="Freeform 67">
              <a:extLst>
                <a:ext uri="{FF2B5EF4-FFF2-40B4-BE49-F238E27FC236}">
                  <a16:creationId xmlns:a16="http://schemas.microsoft.com/office/drawing/2014/main" xmlns="" id="{92733FD0-BCBD-4A6C-AE8A-B8F6D7EAC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4" name="Freeform 68">
              <a:extLst>
                <a:ext uri="{FF2B5EF4-FFF2-40B4-BE49-F238E27FC236}">
                  <a16:creationId xmlns:a16="http://schemas.microsoft.com/office/drawing/2014/main" xmlns="" id="{B094F0FD-A068-45A3-BEA3-4BB3B8F03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5" name="Freeform 69">
              <a:extLst>
                <a:ext uri="{FF2B5EF4-FFF2-40B4-BE49-F238E27FC236}">
                  <a16:creationId xmlns:a16="http://schemas.microsoft.com/office/drawing/2014/main" xmlns="" id="{BD34ED9A-F141-4F07-A44E-80D9D59C3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6" name="Freeform 70">
              <a:extLst>
                <a:ext uri="{FF2B5EF4-FFF2-40B4-BE49-F238E27FC236}">
                  <a16:creationId xmlns:a16="http://schemas.microsoft.com/office/drawing/2014/main" xmlns="" id="{7929CCDF-C490-4C01-B6A7-9F357B798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7" name="Freeform 75">
              <a:extLst>
                <a:ext uri="{FF2B5EF4-FFF2-40B4-BE49-F238E27FC236}">
                  <a16:creationId xmlns:a16="http://schemas.microsoft.com/office/drawing/2014/main" xmlns="" id="{1CFA8770-A1CC-4D30-8AEB-50CC1934A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8" name="Freeform 76">
              <a:extLst>
                <a:ext uri="{FF2B5EF4-FFF2-40B4-BE49-F238E27FC236}">
                  <a16:creationId xmlns:a16="http://schemas.microsoft.com/office/drawing/2014/main" xmlns="" id="{695F4A06-133D-4768-868E-B70CA38E2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69" name="Freeform 77">
              <a:extLst>
                <a:ext uri="{FF2B5EF4-FFF2-40B4-BE49-F238E27FC236}">
                  <a16:creationId xmlns:a16="http://schemas.microsoft.com/office/drawing/2014/main" xmlns="" id="{5370B1BA-B231-47A4-91D5-77F1C973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0" name="Freeform 78">
              <a:extLst>
                <a:ext uri="{FF2B5EF4-FFF2-40B4-BE49-F238E27FC236}">
                  <a16:creationId xmlns:a16="http://schemas.microsoft.com/office/drawing/2014/main" xmlns="" id="{0FB1E0B2-5222-4386-8B86-BB29108B2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1" name="Freeform 82">
              <a:extLst>
                <a:ext uri="{FF2B5EF4-FFF2-40B4-BE49-F238E27FC236}">
                  <a16:creationId xmlns:a16="http://schemas.microsoft.com/office/drawing/2014/main" xmlns="" id="{27BA2F00-B265-4B36-B1DC-AEA4210BD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2" name="Freeform 83">
              <a:extLst>
                <a:ext uri="{FF2B5EF4-FFF2-40B4-BE49-F238E27FC236}">
                  <a16:creationId xmlns:a16="http://schemas.microsoft.com/office/drawing/2014/main" xmlns="" id="{AC86B054-F272-4173-B706-D89E89287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3" name="Freeform 84">
              <a:extLst>
                <a:ext uri="{FF2B5EF4-FFF2-40B4-BE49-F238E27FC236}">
                  <a16:creationId xmlns:a16="http://schemas.microsoft.com/office/drawing/2014/main" xmlns="" id="{8B7834F5-3B0F-43B2-B998-A2EC34D7A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4" name="Freeform 85">
              <a:extLst>
                <a:ext uri="{FF2B5EF4-FFF2-40B4-BE49-F238E27FC236}">
                  <a16:creationId xmlns:a16="http://schemas.microsoft.com/office/drawing/2014/main" xmlns="" id="{EFE2BE04-2848-450F-826A-29FF38B98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5" name="Freeform 86">
              <a:extLst>
                <a:ext uri="{FF2B5EF4-FFF2-40B4-BE49-F238E27FC236}">
                  <a16:creationId xmlns:a16="http://schemas.microsoft.com/office/drawing/2014/main" xmlns="" id="{E0D7F0AE-36A6-47B0-B22E-E620F14F8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6" name="Freeform 87">
              <a:extLst>
                <a:ext uri="{FF2B5EF4-FFF2-40B4-BE49-F238E27FC236}">
                  <a16:creationId xmlns:a16="http://schemas.microsoft.com/office/drawing/2014/main" xmlns="" id="{1B734EBD-D3E4-4FB2-B7F7-43B1B6A58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7" name="Freeform 88">
              <a:extLst>
                <a:ext uri="{FF2B5EF4-FFF2-40B4-BE49-F238E27FC236}">
                  <a16:creationId xmlns:a16="http://schemas.microsoft.com/office/drawing/2014/main" xmlns="" id="{962C9623-EF93-493D-94E7-7FF6908ED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8" name="Freeform 89">
              <a:extLst>
                <a:ext uri="{FF2B5EF4-FFF2-40B4-BE49-F238E27FC236}">
                  <a16:creationId xmlns:a16="http://schemas.microsoft.com/office/drawing/2014/main" xmlns="" id="{544C72CF-1F81-46F4-B5E0-37CD1B9FF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79" name="Freeform 90">
              <a:extLst>
                <a:ext uri="{FF2B5EF4-FFF2-40B4-BE49-F238E27FC236}">
                  <a16:creationId xmlns:a16="http://schemas.microsoft.com/office/drawing/2014/main" xmlns="" id="{8DAB67A1-9FEC-41E5-AB39-FFA8AA38F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0" name="Freeform 91">
              <a:extLst>
                <a:ext uri="{FF2B5EF4-FFF2-40B4-BE49-F238E27FC236}">
                  <a16:creationId xmlns:a16="http://schemas.microsoft.com/office/drawing/2014/main" xmlns="" id="{523E7488-1F89-4B09-9AC0-5B9204419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1" name="Freeform 92">
              <a:extLst>
                <a:ext uri="{FF2B5EF4-FFF2-40B4-BE49-F238E27FC236}">
                  <a16:creationId xmlns:a16="http://schemas.microsoft.com/office/drawing/2014/main" xmlns="" id="{0D172BE5-D1A7-4BF9-8727-251BCF649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2" name="Freeform 93">
              <a:extLst>
                <a:ext uri="{FF2B5EF4-FFF2-40B4-BE49-F238E27FC236}">
                  <a16:creationId xmlns:a16="http://schemas.microsoft.com/office/drawing/2014/main" xmlns="" id="{18398BEB-9701-40F0-99BB-0284DAD0F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3" name="Freeform 94">
              <a:extLst>
                <a:ext uri="{FF2B5EF4-FFF2-40B4-BE49-F238E27FC236}">
                  <a16:creationId xmlns:a16="http://schemas.microsoft.com/office/drawing/2014/main" xmlns="" id="{BA367A33-9D27-4DC4-ADD9-8527DAFF8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84" name="Oval 104">
              <a:extLst>
                <a:ext uri="{FF2B5EF4-FFF2-40B4-BE49-F238E27FC236}">
                  <a16:creationId xmlns:a16="http://schemas.microsoft.com/office/drawing/2014/main" xmlns="" id="{C142E0F2-7BF2-44C8-9A9E-8C71E2BAE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85" name="Oval 105">
              <a:extLst>
                <a:ext uri="{FF2B5EF4-FFF2-40B4-BE49-F238E27FC236}">
                  <a16:creationId xmlns:a16="http://schemas.microsoft.com/office/drawing/2014/main" xmlns="" id="{2FC105FA-34BF-41D1-8C00-E2024972C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86" name="Oval 106">
              <a:extLst>
                <a:ext uri="{FF2B5EF4-FFF2-40B4-BE49-F238E27FC236}">
                  <a16:creationId xmlns:a16="http://schemas.microsoft.com/office/drawing/2014/main" xmlns="" id="{ACC55370-59FB-4041-BC22-8384D07B5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87" name="Oval 107">
              <a:extLst>
                <a:ext uri="{FF2B5EF4-FFF2-40B4-BE49-F238E27FC236}">
                  <a16:creationId xmlns:a16="http://schemas.microsoft.com/office/drawing/2014/main" xmlns="" id="{47AC8D5F-90AE-405B-B864-CC596EB10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88" name="Oval 108">
              <a:extLst>
                <a:ext uri="{FF2B5EF4-FFF2-40B4-BE49-F238E27FC236}">
                  <a16:creationId xmlns:a16="http://schemas.microsoft.com/office/drawing/2014/main" xmlns="" id="{37CF519E-51C0-4973-AF6E-9136F560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89" name="Oval 109">
              <a:extLst>
                <a:ext uri="{FF2B5EF4-FFF2-40B4-BE49-F238E27FC236}">
                  <a16:creationId xmlns:a16="http://schemas.microsoft.com/office/drawing/2014/main" xmlns="" id="{3F441033-C4D6-4AAD-A4BD-C5D65DF6A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90" name="Oval 110">
              <a:extLst>
                <a:ext uri="{FF2B5EF4-FFF2-40B4-BE49-F238E27FC236}">
                  <a16:creationId xmlns:a16="http://schemas.microsoft.com/office/drawing/2014/main" xmlns="" id="{F339BA58-3E3B-4C99-A67D-B6292E72F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4191" name="Oval 111">
              <a:extLst>
                <a:ext uri="{FF2B5EF4-FFF2-40B4-BE49-F238E27FC236}">
                  <a16:creationId xmlns:a16="http://schemas.microsoft.com/office/drawing/2014/main" xmlns="" id="{1B32C359-6FC7-4FE5-8D75-57A4254B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217" name="文本框 2">
            <a:extLst>
              <a:ext uri="{FF2B5EF4-FFF2-40B4-BE49-F238E27FC236}">
                <a16:creationId xmlns:a16="http://schemas.microsoft.com/office/drawing/2014/main" xmlns="" id="{98FE80C1-C164-479E-842E-3AD9FF4F5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2630488"/>
            <a:ext cx="4884738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 1</a:t>
            </a:r>
          </a:p>
          <a:p>
            <a:pPr algn="ctr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界面截图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500"/>
                                        <p:tgtEl>
                                          <p:spTgt spid="5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7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roup 2">
            <a:extLst>
              <a:ext uri="{FF2B5EF4-FFF2-40B4-BE49-F238E27FC236}">
                <a16:creationId xmlns:a16="http://schemas.microsoft.com/office/drawing/2014/main" xmlns="" id="{C3FE1E49-0193-4D55-8ACA-C951A67C799E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5122" name="Freeform 51">
              <a:extLst>
                <a:ext uri="{FF2B5EF4-FFF2-40B4-BE49-F238E27FC236}">
                  <a16:creationId xmlns:a16="http://schemas.microsoft.com/office/drawing/2014/main" xmlns="" id="{EF00104E-A846-4D35-AF42-81ECAF8E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3" name="Freeform 52">
              <a:extLst>
                <a:ext uri="{FF2B5EF4-FFF2-40B4-BE49-F238E27FC236}">
                  <a16:creationId xmlns:a16="http://schemas.microsoft.com/office/drawing/2014/main" xmlns="" id="{1FA76D05-4213-43B1-B421-66E766B2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4" name="Freeform 53">
              <a:extLst>
                <a:ext uri="{FF2B5EF4-FFF2-40B4-BE49-F238E27FC236}">
                  <a16:creationId xmlns:a16="http://schemas.microsoft.com/office/drawing/2014/main" xmlns="" id="{AC5BC662-455C-4C8E-8714-E0196068F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5" name="Freeform 54">
              <a:extLst>
                <a:ext uri="{FF2B5EF4-FFF2-40B4-BE49-F238E27FC236}">
                  <a16:creationId xmlns:a16="http://schemas.microsoft.com/office/drawing/2014/main" xmlns="" id="{8C37E8DF-001A-44BB-85CA-072C33A2C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6" name="Freeform 58">
              <a:extLst>
                <a:ext uri="{FF2B5EF4-FFF2-40B4-BE49-F238E27FC236}">
                  <a16:creationId xmlns:a16="http://schemas.microsoft.com/office/drawing/2014/main" xmlns="" id="{259C5325-1A23-42E0-8A29-B44B3B433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7" name="Freeform 59">
              <a:extLst>
                <a:ext uri="{FF2B5EF4-FFF2-40B4-BE49-F238E27FC236}">
                  <a16:creationId xmlns:a16="http://schemas.microsoft.com/office/drawing/2014/main" xmlns="" id="{9EBCBDBD-8FBC-4877-95E7-66459604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8" name="Freeform 60">
              <a:extLst>
                <a:ext uri="{FF2B5EF4-FFF2-40B4-BE49-F238E27FC236}">
                  <a16:creationId xmlns:a16="http://schemas.microsoft.com/office/drawing/2014/main" xmlns="" id="{9F70F314-D5C8-4561-8693-EB72ECBBE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9" name="Freeform 61">
              <a:extLst>
                <a:ext uri="{FF2B5EF4-FFF2-40B4-BE49-F238E27FC236}">
                  <a16:creationId xmlns:a16="http://schemas.microsoft.com/office/drawing/2014/main" xmlns="" id="{1260A780-8005-4927-BCA7-A1BF6BF98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0" name="Freeform 62">
              <a:extLst>
                <a:ext uri="{FF2B5EF4-FFF2-40B4-BE49-F238E27FC236}">
                  <a16:creationId xmlns:a16="http://schemas.microsoft.com/office/drawing/2014/main" xmlns="" id="{62429C22-EFF5-4F7B-BB36-7E5A2A65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1" name="Freeform 63">
              <a:extLst>
                <a:ext uri="{FF2B5EF4-FFF2-40B4-BE49-F238E27FC236}">
                  <a16:creationId xmlns:a16="http://schemas.microsoft.com/office/drawing/2014/main" xmlns="" id="{F4DA121C-AF47-4547-9486-94C882016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2" name="Freeform 64">
              <a:extLst>
                <a:ext uri="{FF2B5EF4-FFF2-40B4-BE49-F238E27FC236}">
                  <a16:creationId xmlns:a16="http://schemas.microsoft.com/office/drawing/2014/main" xmlns="" id="{F685DD32-D41E-499B-AC86-31886614F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3" name="Freeform 65">
              <a:extLst>
                <a:ext uri="{FF2B5EF4-FFF2-40B4-BE49-F238E27FC236}">
                  <a16:creationId xmlns:a16="http://schemas.microsoft.com/office/drawing/2014/main" xmlns="" id="{A265F374-E1D7-46FC-8B2A-15CAA1653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4" name="Freeform 66">
              <a:extLst>
                <a:ext uri="{FF2B5EF4-FFF2-40B4-BE49-F238E27FC236}">
                  <a16:creationId xmlns:a16="http://schemas.microsoft.com/office/drawing/2014/main" xmlns="" id="{DBE48229-1E5B-42CE-B803-748046ED3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5" name="Freeform 67">
              <a:extLst>
                <a:ext uri="{FF2B5EF4-FFF2-40B4-BE49-F238E27FC236}">
                  <a16:creationId xmlns:a16="http://schemas.microsoft.com/office/drawing/2014/main" xmlns="" id="{47313DAA-7177-4E0A-A426-9F6A36090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6" name="Freeform 68">
              <a:extLst>
                <a:ext uri="{FF2B5EF4-FFF2-40B4-BE49-F238E27FC236}">
                  <a16:creationId xmlns:a16="http://schemas.microsoft.com/office/drawing/2014/main" xmlns="" id="{BEDDE3FC-56A5-42BF-B4A3-003AC9A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7" name="Freeform 69">
              <a:extLst>
                <a:ext uri="{FF2B5EF4-FFF2-40B4-BE49-F238E27FC236}">
                  <a16:creationId xmlns:a16="http://schemas.microsoft.com/office/drawing/2014/main" xmlns="" id="{2FE666F7-E0C7-463B-8EBF-60B7C1CF8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8" name="Freeform 70">
              <a:extLst>
                <a:ext uri="{FF2B5EF4-FFF2-40B4-BE49-F238E27FC236}">
                  <a16:creationId xmlns:a16="http://schemas.microsoft.com/office/drawing/2014/main" xmlns="" id="{37D34231-47CB-472A-8445-8F138D6AA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Freeform 75">
              <a:extLst>
                <a:ext uri="{FF2B5EF4-FFF2-40B4-BE49-F238E27FC236}">
                  <a16:creationId xmlns:a16="http://schemas.microsoft.com/office/drawing/2014/main" xmlns="" id="{DC81F2E5-51BE-44C4-8795-C76F98FE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0" name="Freeform 76">
              <a:extLst>
                <a:ext uri="{FF2B5EF4-FFF2-40B4-BE49-F238E27FC236}">
                  <a16:creationId xmlns:a16="http://schemas.microsoft.com/office/drawing/2014/main" xmlns="" id="{CBBA113F-93FD-4B69-992F-2FB2449D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1" name="Freeform 77">
              <a:extLst>
                <a:ext uri="{FF2B5EF4-FFF2-40B4-BE49-F238E27FC236}">
                  <a16:creationId xmlns:a16="http://schemas.microsoft.com/office/drawing/2014/main" xmlns="" id="{B3FFADD3-0CED-42A7-8EB0-F66A662F9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2" name="Freeform 78">
              <a:extLst>
                <a:ext uri="{FF2B5EF4-FFF2-40B4-BE49-F238E27FC236}">
                  <a16:creationId xmlns:a16="http://schemas.microsoft.com/office/drawing/2014/main" xmlns="" id="{6AD8A95D-4BB9-4188-94CA-657DB189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3" name="Freeform 82">
              <a:extLst>
                <a:ext uri="{FF2B5EF4-FFF2-40B4-BE49-F238E27FC236}">
                  <a16:creationId xmlns:a16="http://schemas.microsoft.com/office/drawing/2014/main" xmlns="" id="{733FA939-79E4-4DE7-825F-42475E2D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4" name="Freeform 83">
              <a:extLst>
                <a:ext uri="{FF2B5EF4-FFF2-40B4-BE49-F238E27FC236}">
                  <a16:creationId xmlns:a16="http://schemas.microsoft.com/office/drawing/2014/main" xmlns="" id="{0B2EBA59-9236-405B-B746-A5436353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5" name="Freeform 84">
              <a:extLst>
                <a:ext uri="{FF2B5EF4-FFF2-40B4-BE49-F238E27FC236}">
                  <a16:creationId xmlns:a16="http://schemas.microsoft.com/office/drawing/2014/main" xmlns="" id="{8F83D954-DBCB-426E-A40E-43B03F051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6" name="Freeform 85">
              <a:extLst>
                <a:ext uri="{FF2B5EF4-FFF2-40B4-BE49-F238E27FC236}">
                  <a16:creationId xmlns:a16="http://schemas.microsoft.com/office/drawing/2014/main" xmlns="" id="{46BA9FEF-CE37-4B49-BD52-C4F05F645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7" name="Freeform 86">
              <a:extLst>
                <a:ext uri="{FF2B5EF4-FFF2-40B4-BE49-F238E27FC236}">
                  <a16:creationId xmlns:a16="http://schemas.microsoft.com/office/drawing/2014/main" xmlns="" id="{BF054BB1-19F6-4629-927B-7F277778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8" name="Freeform 87">
              <a:extLst>
                <a:ext uri="{FF2B5EF4-FFF2-40B4-BE49-F238E27FC236}">
                  <a16:creationId xmlns:a16="http://schemas.microsoft.com/office/drawing/2014/main" xmlns="" id="{47F1ECBF-263B-4BD5-834B-955C8DD4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9" name="Freeform 88">
              <a:extLst>
                <a:ext uri="{FF2B5EF4-FFF2-40B4-BE49-F238E27FC236}">
                  <a16:creationId xmlns:a16="http://schemas.microsoft.com/office/drawing/2014/main" xmlns="" id="{D9133A56-5601-4147-8C15-C84D86BF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0" name="Freeform 89">
              <a:extLst>
                <a:ext uri="{FF2B5EF4-FFF2-40B4-BE49-F238E27FC236}">
                  <a16:creationId xmlns:a16="http://schemas.microsoft.com/office/drawing/2014/main" xmlns="" id="{C0BBA81E-FC43-4680-9B6B-E4C2AAC70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1" name="Freeform 90">
              <a:extLst>
                <a:ext uri="{FF2B5EF4-FFF2-40B4-BE49-F238E27FC236}">
                  <a16:creationId xmlns:a16="http://schemas.microsoft.com/office/drawing/2014/main" xmlns="" id="{0F2FA18A-3B0D-402A-8AF2-7197B576E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2" name="Freeform 91">
              <a:extLst>
                <a:ext uri="{FF2B5EF4-FFF2-40B4-BE49-F238E27FC236}">
                  <a16:creationId xmlns:a16="http://schemas.microsoft.com/office/drawing/2014/main" xmlns="" id="{FA502442-4D25-433F-98EF-6CD2CEE57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3" name="Freeform 92">
              <a:extLst>
                <a:ext uri="{FF2B5EF4-FFF2-40B4-BE49-F238E27FC236}">
                  <a16:creationId xmlns:a16="http://schemas.microsoft.com/office/drawing/2014/main" xmlns="" id="{E468F843-EC4D-44EC-8F9B-655AD52BB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4" name="Freeform 93">
              <a:extLst>
                <a:ext uri="{FF2B5EF4-FFF2-40B4-BE49-F238E27FC236}">
                  <a16:creationId xmlns:a16="http://schemas.microsoft.com/office/drawing/2014/main" xmlns="" id="{37E784FD-DC30-4FAB-A5E0-7129ABB35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5" name="Freeform 94">
              <a:extLst>
                <a:ext uri="{FF2B5EF4-FFF2-40B4-BE49-F238E27FC236}">
                  <a16:creationId xmlns:a16="http://schemas.microsoft.com/office/drawing/2014/main" xmlns="" id="{98DDE07C-23DD-43AB-B5C7-EC776863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6" name="Oval 104">
              <a:extLst>
                <a:ext uri="{FF2B5EF4-FFF2-40B4-BE49-F238E27FC236}">
                  <a16:creationId xmlns:a16="http://schemas.microsoft.com/office/drawing/2014/main" xmlns="" id="{DD0EC9E8-7FA3-4AD1-ACC3-3D56264B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7" name="Oval 105">
              <a:extLst>
                <a:ext uri="{FF2B5EF4-FFF2-40B4-BE49-F238E27FC236}">
                  <a16:creationId xmlns:a16="http://schemas.microsoft.com/office/drawing/2014/main" xmlns="" id="{84639EFB-EF1B-4E1C-93DD-2D0AE187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8" name="Oval 106">
              <a:extLst>
                <a:ext uri="{FF2B5EF4-FFF2-40B4-BE49-F238E27FC236}">
                  <a16:creationId xmlns:a16="http://schemas.microsoft.com/office/drawing/2014/main" xmlns="" id="{F539AEFC-E7DA-4C8E-ACDC-44E54B6E3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9" name="Oval 107">
              <a:extLst>
                <a:ext uri="{FF2B5EF4-FFF2-40B4-BE49-F238E27FC236}">
                  <a16:creationId xmlns:a16="http://schemas.microsoft.com/office/drawing/2014/main" xmlns="" id="{60ED95D0-F899-4987-9AD3-1E6F6FB9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0" name="Oval 108">
              <a:extLst>
                <a:ext uri="{FF2B5EF4-FFF2-40B4-BE49-F238E27FC236}">
                  <a16:creationId xmlns:a16="http://schemas.microsoft.com/office/drawing/2014/main" xmlns="" id="{C79A249D-CFE7-42EE-B874-ED0E8AF4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1" name="Oval 109">
              <a:extLst>
                <a:ext uri="{FF2B5EF4-FFF2-40B4-BE49-F238E27FC236}">
                  <a16:creationId xmlns:a16="http://schemas.microsoft.com/office/drawing/2014/main" xmlns="" id="{A871B039-893D-4907-9867-4D27C715A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2" name="Oval 110">
              <a:extLst>
                <a:ext uri="{FF2B5EF4-FFF2-40B4-BE49-F238E27FC236}">
                  <a16:creationId xmlns:a16="http://schemas.microsoft.com/office/drawing/2014/main" xmlns="" id="{BE0F2CC7-18E5-47B7-937F-788FC38DD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3" name="Oval 111">
              <a:extLst>
                <a:ext uri="{FF2B5EF4-FFF2-40B4-BE49-F238E27FC236}">
                  <a16:creationId xmlns:a16="http://schemas.microsoft.com/office/drawing/2014/main" xmlns="" id="{197A9BD3-F5AA-4740-ABCE-0AF24449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64" name="文本框 2">
            <a:extLst>
              <a:ext uri="{FF2B5EF4-FFF2-40B4-BE49-F238E27FC236}">
                <a16:creationId xmlns:a16="http://schemas.microsoft.com/office/drawing/2014/main" xmlns="" id="{C9107BC4-A661-45CE-B6A2-293CF868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登录界面截图</a:t>
            </a:r>
          </a:p>
        </p:txBody>
      </p:sp>
      <p:sp>
        <p:nvSpPr>
          <p:cNvPr id="6190" name="矩形 55">
            <a:extLst>
              <a:ext uri="{FF2B5EF4-FFF2-40B4-BE49-F238E27FC236}">
                <a16:creationId xmlns:a16="http://schemas.microsoft.com/office/drawing/2014/main" xmlns="" id="{6F181B80-9CC2-4BCD-BBFA-976E67892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061" y="1025082"/>
            <a:ext cx="8700453" cy="56108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5170" name="Group 51">
            <a:extLst>
              <a:ext uri="{FF2B5EF4-FFF2-40B4-BE49-F238E27FC236}">
                <a16:creationId xmlns:a16="http://schemas.microsoft.com/office/drawing/2014/main" xmlns="" id="{C7A0AFBE-7803-4CF0-ABB6-A96EE4EB4934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5171" name="Freeform 5">
              <a:extLst>
                <a:ext uri="{FF2B5EF4-FFF2-40B4-BE49-F238E27FC236}">
                  <a16:creationId xmlns:a16="http://schemas.microsoft.com/office/drawing/2014/main" xmlns="" id="{88085D3A-5C70-4030-A24D-423D3964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2" name="Freeform 6">
              <a:extLst>
                <a:ext uri="{FF2B5EF4-FFF2-40B4-BE49-F238E27FC236}">
                  <a16:creationId xmlns:a16="http://schemas.microsoft.com/office/drawing/2014/main" xmlns="" id="{BA7184EA-2DA4-4914-A478-83FE5F6B1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3" name="Freeform 7">
              <a:extLst>
                <a:ext uri="{FF2B5EF4-FFF2-40B4-BE49-F238E27FC236}">
                  <a16:creationId xmlns:a16="http://schemas.microsoft.com/office/drawing/2014/main" xmlns="" id="{EC7617A0-B9B9-4D6C-99B9-875CA903A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4" name="Freeform 8">
              <a:extLst>
                <a:ext uri="{FF2B5EF4-FFF2-40B4-BE49-F238E27FC236}">
                  <a16:creationId xmlns:a16="http://schemas.microsoft.com/office/drawing/2014/main" xmlns="" id="{039C8C47-2C47-44B9-8580-2F6AFFEC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5" name="Freeform 9">
              <a:extLst>
                <a:ext uri="{FF2B5EF4-FFF2-40B4-BE49-F238E27FC236}">
                  <a16:creationId xmlns:a16="http://schemas.microsoft.com/office/drawing/2014/main" xmlns="" id="{50A56CF9-E45F-4815-BB4D-4ABB724C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6" name="Freeform 10">
              <a:extLst>
                <a:ext uri="{FF2B5EF4-FFF2-40B4-BE49-F238E27FC236}">
                  <a16:creationId xmlns:a16="http://schemas.microsoft.com/office/drawing/2014/main" xmlns="" id="{ECE831DD-C847-48BB-9B65-087E9E80B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7" name="Freeform 11">
              <a:extLst>
                <a:ext uri="{FF2B5EF4-FFF2-40B4-BE49-F238E27FC236}">
                  <a16:creationId xmlns:a16="http://schemas.microsoft.com/office/drawing/2014/main" xmlns="" id="{19E25B98-E39D-4612-ACFF-F259395D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8" name="Freeform 12">
              <a:extLst>
                <a:ext uri="{FF2B5EF4-FFF2-40B4-BE49-F238E27FC236}">
                  <a16:creationId xmlns:a16="http://schemas.microsoft.com/office/drawing/2014/main" xmlns="" id="{9D28BB27-8CE7-4E83-9ACC-B0D27E3EC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9" name="Freeform 13">
              <a:extLst>
                <a:ext uri="{FF2B5EF4-FFF2-40B4-BE49-F238E27FC236}">
                  <a16:creationId xmlns:a16="http://schemas.microsoft.com/office/drawing/2014/main" xmlns="" id="{1A24EB31-7169-4049-A714-3DA79A10D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0" name="Freeform 14">
              <a:extLst>
                <a:ext uri="{FF2B5EF4-FFF2-40B4-BE49-F238E27FC236}">
                  <a16:creationId xmlns:a16="http://schemas.microsoft.com/office/drawing/2014/main" xmlns="" id="{224E6353-E790-434B-A0A0-E890DDFEA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1" name="Freeform 15">
              <a:extLst>
                <a:ext uri="{FF2B5EF4-FFF2-40B4-BE49-F238E27FC236}">
                  <a16:creationId xmlns:a16="http://schemas.microsoft.com/office/drawing/2014/main" xmlns="" id="{A9166CED-82A0-4468-8021-E1A6B23F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2" name="Freeform 16">
              <a:extLst>
                <a:ext uri="{FF2B5EF4-FFF2-40B4-BE49-F238E27FC236}">
                  <a16:creationId xmlns:a16="http://schemas.microsoft.com/office/drawing/2014/main" xmlns="" id="{4395CF10-3C9D-4006-9DCE-C539870A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3" name="Freeform 17">
              <a:extLst>
                <a:ext uri="{FF2B5EF4-FFF2-40B4-BE49-F238E27FC236}">
                  <a16:creationId xmlns:a16="http://schemas.microsoft.com/office/drawing/2014/main" xmlns="" id="{9EFDBC4F-76D1-4544-987F-890DA55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4" name="Freeform 18">
              <a:extLst>
                <a:ext uri="{FF2B5EF4-FFF2-40B4-BE49-F238E27FC236}">
                  <a16:creationId xmlns:a16="http://schemas.microsoft.com/office/drawing/2014/main" xmlns="" id="{40D4E83C-3180-4840-BB1A-CFFF69E6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5" name="Freeform 21">
              <a:extLst>
                <a:ext uri="{FF2B5EF4-FFF2-40B4-BE49-F238E27FC236}">
                  <a16:creationId xmlns:a16="http://schemas.microsoft.com/office/drawing/2014/main" xmlns="" id="{02C94997-30E3-416C-8715-FDA876A9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6" name="Freeform 22">
              <a:extLst>
                <a:ext uri="{FF2B5EF4-FFF2-40B4-BE49-F238E27FC236}">
                  <a16:creationId xmlns:a16="http://schemas.microsoft.com/office/drawing/2014/main" xmlns="" id="{40D6BDDC-CA91-49D8-BF04-2145AA12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7" name="Freeform 23">
              <a:extLst>
                <a:ext uri="{FF2B5EF4-FFF2-40B4-BE49-F238E27FC236}">
                  <a16:creationId xmlns:a16="http://schemas.microsoft.com/office/drawing/2014/main" xmlns="" id="{5175D54E-77BE-4B28-9A29-505E1D462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8" name="Freeform 24">
              <a:extLst>
                <a:ext uri="{FF2B5EF4-FFF2-40B4-BE49-F238E27FC236}">
                  <a16:creationId xmlns:a16="http://schemas.microsoft.com/office/drawing/2014/main" xmlns="" id="{04EC9E9D-5D81-4FCC-B445-FF5EB53FB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9" name="Freeform 25">
              <a:extLst>
                <a:ext uri="{FF2B5EF4-FFF2-40B4-BE49-F238E27FC236}">
                  <a16:creationId xmlns:a16="http://schemas.microsoft.com/office/drawing/2014/main" xmlns="" id="{D10065EF-99A9-4C33-9495-6E77A1288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0" name="Freeform 26">
              <a:extLst>
                <a:ext uri="{FF2B5EF4-FFF2-40B4-BE49-F238E27FC236}">
                  <a16:creationId xmlns:a16="http://schemas.microsoft.com/office/drawing/2014/main" xmlns="" id="{81EEABF3-5D41-4AC8-B7C4-FE3860933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1" name="Freeform 27">
              <a:extLst>
                <a:ext uri="{FF2B5EF4-FFF2-40B4-BE49-F238E27FC236}">
                  <a16:creationId xmlns:a16="http://schemas.microsoft.com/office/drawing/2014/main" xmlns="" id="{FD4130CF-728F-4A03-AAD6-CD173A34B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2" name="Freeform 28">
              <a:extLst>
                <a:ext uri="{FF2B5EF4-FFF2-40B4-BE49-F238E27FC236}">
                  <a16:creationId xmlns:a16="http://schemas.microsoft.com/office/drawing/2014/main" xmlns="" id="{12B74766-C7B0-4C54-995F-6ED4E90BB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3" name="Freeform 29">
              <a:extLst>
                <a:ext uri="{FF2B5EF4-FFF2-40B4-BE49-F238E27FC236}">
                  <a16:creationId xmlns:a16="http://schemas.microsoft.com/office/drawing/2014/main" xmlns="" id="{2C6FA368-E82D-47DA-AC0C-FDCCF735F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4" name="Freeform 30">
              <a:extLst>
                <a:ext uri="{FF2B5EF4-FFF2-40B4-BE49-F238E27FC236}">
                  <a16:creationId xmlns:a16="http://schemas.microsoft.com/office/drawing/2014/main" xmlns="" id="{D0D2C8F3-A0DA-4DDE-AFAE-A885694D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5" name="Freeform 31">
              <a:extLst>
                <a:ext uri="{FF2B5EF4-FFF2-40B4-BE49-F238E27FC236}">
                  <a16:creationId xmlns:a16="http://schemas.microsoft.com/office/drawing/2014/main" xmlns="" id="{EC8A3233-62A0-4492-AE81-FBCED508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6" name="Freeform 32">
              <a:extLst>
                <a:ext uri="{FF2B5EF4-FFF2-40B4-BE49-F238E27FC236}">
                  <a16:creationId xmlns:a16="http://schemas.microsoft.com/office/drawing/2014/main" xmlns="" id="{614DAFDC-07E6-421B-95D8-C505B717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7" name="Freeform 33">
              <a:extLst>
                <a:ext uri="{FF2B5EF4-FFF2-40B4-BE49-F238E27FC236}">
                  <a16:creationId xmlns:a16="http://schemas.microsoft.com/office/drawing/2014/main" xmlns="" id="{911C4BD9-3692-49FB-A0D0-76E1BE5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8" name="Freeform 34">
              <a:extLst>
                <a:ext uri="{FF2B5EF4-FFF2-40B4-BE49-F238E27FC236}">
                  <a16:creationId xmlns:a16="http://schemas.microsoft.com/office/drawing/2014/main" xmlns="" id="{5E552A02-B4B2-4E8B-8C60-9555735B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9" name="Freeform 35">
              <a:extLst>
                <a:ext uri="{FF2B5EF4-FFF2-40B4-BE49-F238E27FC236}">
                  <a16:creationId xmlns:a16="http://schemas.microsoft.com/office/drawing/2014/main" xmlns="" id="{D4CEE985-FD55-404B-B3A9-71774C01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0" name="Freeform 36">
              <a:extLst>
                <a:ext uri="{FF2B5EF4-FFF2-40B4-BE49-F238E27FC236}">
                  <a16:creationId xmlns:a16="http://schemas.microsoft.com/office/drawing/2014/main" xmlns="" id="{6C7DEBEB-983A-4125-9AED-F0D7BB389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1" name="Freeform 37">
              <a:extLst>
                <a:ext uri="{FF2B5EF4-FFF2-40B4-BE49-F238E27FC236}">
                  <a16:creationId xmlns:a16="http://schemas.microsoft.com/office/drawing/2014/main" xmlns="" id="{844BE7C5-C955-47AD-AC66-4EEB011BC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2" name="Freeform 38">
              <a:extLst>
                <a:ext uri="{FF2B5EF4-FFF2-40B4-BE49-F238E27FC236}">
                  <a16:creationId xmlns:a16="http://schemas.microsoft.com/office/drawing/2014/main" xmlns="" id="{F626E0DB-6C49-45A6-85A0-B06423BE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3" name="Freeform 39">
              <a:extLst>
                <a:ext uri="{FF2B5EF4-FFF2-40B4-BE49-F238E27FC236}">
                  <a16:creationId xmlns:a16="http://schemas.microsoft.com/office/drawing/2014/main" xmlns="" id="{24A15F94-5380-4F2F-B7C6-19DFD7D1F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4" name="Freeform 40">
              <a:extLst>
                <a:ext uri="{FF2B5EF4-FFF2-40B4-BE49-F238E27FC236}">
                  <a16:creationId xmlns:a16="http://schemas.microsoft.com/office/drawing/2014/main" xmlns="" id="{8A48800B-E8C9-49C4-AC88-C194C42F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5" name="Freeform 43">
              <a:extLst>
                <a:ext uri="{FF2B5EF4-FFF2-40B4-BE49-F238E27FC236}">
                  <a16:creationId xmlns:a16="http://schemas.microsoft.com/office/drawing/2014/main" xmlns="" id="{AA6322C9-E8B1-419F-8052-6A0800DB6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6" name="Freeform 44">
              <a:extLst>
                <a:ext uri="{FF2B5EF4-FFF2-40B4-BE49-F238E27FC236}">
                  <a16:creationId xmlns:a16="http://schemas.microsoft.com/office/drawing/2014/main" xmlns="" id="{0633B989-3A6C-4B7E-8EA3-E4C538FC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7" name="Freeform 45">
              <a:extLst>
                <a:ext uri="{FF2B5EF4-FFF2-40B4-BE49-F238E27FC236}">
                  <a16:creationId xmlns:a16="http://schemas.microsoft.com/office/drawing/2014/main" xmlns="" id="{F0365BA9-38E4-4055-AAA0-0BD1A57D8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8" name="Freeform 46">
              <a:extLst>
                <a:ext uri="{FF2B5EF4-FFF2-40B4-BE49-F238E27FC236}">
                  <a16:creationId xmlns:a16="http://schemas.microsoft.com/office/drawing/2014/main" xmlns="" id="{701C5206-4C1B-4F23-87CB-80EF6824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9" name="Freeform 47">
              <a:extLst>
                <a:ext uri="{FF2B5EF4-FFF2-40B4-BE49-F238E27FC236}">
                  <a16:creationId xmlns:a16="http://schemas.microsoft.com/office/drawing/2014/main" xmlns="" id="{9035570B-5FBD-4AB9-8B7F-BD4E63E13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0" name="Freeform 48">
              <a:extLst>
                <a:ext uri="{FF2B5EF4-FFF2-40B4-BE49-F238E27FC236}">
                  <a16:creationId xmlns:a16="http://schemas.microsoft.com/office/drawing/2014/main" xmlns="" id="{981FDDF4-004C-4CE1-AFA8-C7DCA4E1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1" name="Freeform 71">
              <a:extLst>
                <a:ext uri="{FF2B5EF4-FFF2-40B4-BE49-F238E27FC236}">
                  <a16:creationId xmlns:a16="http://schemas.microsoft.com/office/drawing/2014/main" xmlns="" id="{4B7D85E9-4C7C-4CF1-A475-257391695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2" name="Freeform 72">
              <a:extLst>
                <a:ext uri="{FF2B5EF4-FFF2-40B4-BE49-F238E27FC236}">
                  <a16:creationId xmlns:a16="http://schemas.microsoft.com/office/drawing/2014/main" xmlns="" id="{B9367FC9-E644-4C96-A905-99955964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3" name="Oval 95">
              <a:extLst>
                <a:ext uri="{FF2B5EF4-FFF2-40B4-BE49-F238E27FC236}">
                  <a16:creationId xmlns:a16="http://schemas.microsoft.com/office/drawing/2014/main" xmlns="" id="{369A22FE-1675-42C0-B8AA-FF773566A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4" name="Oval 96">
              <a:extLst>
                <a:ext uri="{FF2B5EF4-FFF2-40B4-BE49-F238E27FC236}">
                  <a16:creationId xmlns:a16="http://schemas.microsoft.com/office/drawing/2014/main" xmlns="" id="{32B133CC-DE35-491B-B128-6EA17ABA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5" name="Oval 97">
              <a:extLst>
                <a:ext uri="{FF2B5EF4-FFF2-40B4-BE49-F238E27FC236}">
                  <a16:creationId xmlns:a16="http://schemas.microsoft.com/office/drawing/2014/main" xmlns="" id="{B8C7636E-DE14-4F4D-BC37-FE7F8E70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6" name="Oval 98">
              <a:extLst>
                <a:ext uri="{FF2B5EF4-FFF2-40B4-BE49-F238E27FC236}">
                  <a16:creationId xmlns:a16="http://schemas.microsoft.com/office/drawing/2014/main" xmlns="" id="{995AC886-FB7E-4680-BDE3-8371ACCF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7" name="Oval 99">
              <a:extLst>
                <a:ext uri="{FF2B5EF4-FFF2-40B4-BE49-F238E27FC236}">
                  <a16:creationId xmlns:a16="http://schemas.microsoft.com/office/drawing/2014/main" xmlns="" id="{248AD92B-7B73-4612-97DC-B8EBAF00A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8" name="Oval 100">
              <a:extLst>
                <a:ext uri="{FF2B5EF4-FFF2-40B4-BE49-F238E27FC236}">
                  <a16:creationId xmlns:a16="http://schemas.microsoft.com/office/drawing/2014/main" xmlns="" id="{742D150B-E795-4C65-8747-D7B0FAF4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9" name="Oval 101">
              <a:extLst>
                <a:ext uri="{FF2B5EF4-FFF2-40B4-BE49-F238E27FC236}">
                  <a16:creationId xmlns:a16="http://schemas.microsoft.com/office/drawing/2014/main" xmlns="" id="{2B193DA4-8375-4EEB-9171-606B4B639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0" name="Oval 102">
              <a:extLst>
                <a:ext uri="{FF2B5EF4-FFF2-40B4-BE49-F238E27FC236}">
                  <a16:creationId xmlns:a16="http://schemas.microsoft.com/office/drawing/2014/main" xmlns="" id="{0113C3A7-CC2B-4CAC-BAB7-314D4799A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1" name="Oval 103">
              <a:extLst>
                <a:ext uri="{FF2B5EF4-FFF2-40B4-BE49-F238E27FC236}">
                  <a16:creationId xmlns:a16="http://schemas.microsoft.com/office/drawing/2014/main" xmlns="" id="{84D537C8-306D-45E4-A40E-30E3F0A1D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68961B5-A661-4676-9E04-12B2EF357AE5}"/>
              </a:ext>
            </a:extLst>
          </p:cNvPr>
          <p:cNvSpPr txBox="1"/>
          <p:nvPr/>
        </p:nvSpPr>
        <p:spPr>
          <a:xfrm>
            <a:off x="6096000" y="2600713"/>
            <a:ext cx="39403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登录界面：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、整体使用相对布局实现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、红色框内整体为线性布局，方向为垂直方向。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、蓝色框布局依旧为线性布局，方向为水平方向。其中注意密码输入行中还多一个眼睛按钮，用于密码的明码或密码显示。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89730" y="1120778"/>
            <a:ext cx="3042514" cy="5408914"/>
            <a:chOff x="2889730" y="1249839"/>
            <a:chExt cx="3042514" cy="54089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A3940C6A-4387-4D32-A57C-6AD6B0B74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730" y="1249839"/>
              <a:ext cx="3042514" cy="540891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4BCEF85C-8565-4EDA-BB7F-2846482D55D7}"/>
                </a:ext>
              </a:extLst>
            </p:cNvPr>
            <p:cNvSpPr txBox="1"/>
            <p:nvPr/>
          </p:nvSpPr>
          <p:spPr>
            <a:xfrm>
              <a:off x="3018172" y="3190029"/>
              <a:ext cx="2821021" cy="13424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90898CD4-FA58-4092-84BD-60A29763DDFF}"/>
                </a:ext>
              </a:extLst>
            </p:cNvPr>
            <p:cNvSpPr txBox="1"/>
            <p:nvPr/>
          </p:nvSpPr>
          <p:spPr>
            <a:xfrm>
              <a:off x="3071342" y="3670725"/>
              <a:ext cx="2690030" cy="36561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1" name="Group 2">
            <a:extLst>
              <a:ext uri="{FF2B5EF4-FFF2-40B4-BE49-F238E27FC236}">
                <a16:creationId xmlns:a16="http://schemas.microsoft.com/office/drawing/2014/main" xmlns="" id="{C3FE1E49-0193-4D55-8ACA-C951A67C799E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5122" name="Freeform 51">
              <a:extLst>
                <a:ext uri="{FF2B5EF4-FFF2-40B4-BE49-F238E27FC236}">
                  <a16:creationId xmlns:a16="http://schemas.microsoft.com/office/drawing/2014/main" xmlns="" id="{EF00104E-A846-4D35-AF42-81ECAF8E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3" name="Freeform 52">
              <a:extLst>
                <a:ext uri="{FF2B5EF4-FFF2-40B4-BE49-F238E27FC236}">
                  <a16:creationId xmlns:a16="http://schemas.microsoft.com/office/drawing/2014/main" xmlns="" id="{1FA76D05-4213-43B1-B421-66E766B2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4" name="Freeform 53">
              <a:extLst>
                <a:ext uri="{FF2B5EF4-FFF2-40B4-BE49-F238E27FC236}">
                  <a16:creationId xmlns:a16="http://schemas.microsoft.com/office/drawing/2014/main" xmlns="" id="{AC5BC662-455C-4C8E-8714-E0196068F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5" name="Freeform 54">
              <a:extLst>
                <a:ext uri="{FF2B5EF4-FFF2-40B4-BE49-F238E27FC236}">
                  <a16:creationId xmlns:a16="http://schemas.microsoft.com/office/drawing/2014/main" xmlns="" id="{8C37E8DF-001A-44BB-85CA-072C33A2C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6" name="Freeform 58">
              <a:extLst>
                <a:ext uri="{FF2B5EF4-FFF2-40B4-BE49-F238E27FC236}">
                  <a16:creationId xmlns:a16="http://schemas.microsoft.com/office/drawing/2014/main" xmlns="" id="{259C5325-1A23-42E0-8A29-B44B3B433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7" name="Freeform 59">
              <a:extLst>
                <a:ext uri="{FF2B5EF4-FFF2-40B4-BE49-F238E27FC236}">
                  <a16:creationId xmlns:a16="http://schemas.microsoft.com/office/drawing/2014/main" xmlns="" id="{9EBCBDBD-8FBC-4877-95E7-66459604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8" name="Freeform 60">
              <a:extLst>
                <a:ext uri="{FF2B5EF4-FFF2-40B4-BE49-F238E27FC236}">
                  <a16:creationId xmlns:a16="http://schemas.microsoft.com/office/drawing/2014/main" xmlns="" id="{9F70F314-D5C8-4561-8693-EB72ECBBE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29" name="Freeform 61">
              <a:extLst>
                <a:ext uri="{FF2B5EF4-FFF2-40B4-BE49-F238E27FC236}">
                  <a16:creationId xmlns:a16="http://schemas.microsoft.com/office/drawing/2014/main" xmlns="" id="{1260A780-8005-4927-BCA7-A1BF6BF98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0" name="Freeform 62">
              <a:extLst>
                <a:ext uri="{FF2B5EF4-FFF2-40B4-BE49-F238E27FC236}">
                  <a16:creationId xmlns:a16="http://schemas.microsoft.com/office/drawing/2014/main" xmlns="" id="{62429C22-EFF5-4F7B-BB36-7E5A2A65B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1" name="Freeform 63">
              <a:extLst>
                <a:ext uri="{FF2B5EF4-FFF2-40B4-BE49-F238E27FC236}">
                  <a16:creationId xmlns:a16="http://schemas.microsoft.com/office/drawing/2014/main" xmlns="" id="{F4DA121C-AF47-4547-9486-94C882016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2" name="Freeform 64">
              <a:extLst>
                <a:ext uri="{FF2B5EF4-FFF2-40B4-BE49-F238E27FC236}">
                  <a16:creationId xmlns:a16="http://schemas.microsoft.com/office/drawing/2014/main" xmlns="" id="{F685DD32-D41E-499B-AC86-31886614F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3" name="Freeform 65">
              <a:extLst>
                <a:ext uri="{FF2B5EF4-FFF2-40B4-BE49-F238E27FC236}">
                  <a16:creationId xmlns:a16="http://schemas.microsoft.com/office/drawing/2014/main" xmlns="" id="{A265F374-E1D7-46FC-8B2A-15CAA1653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4" name="Freeform 66">
              <a:extLst>
                <a:ext uri="{FF2B5EF4-FFF2-40B4-BE49-F238E27FC236}">
                  <a16:creationId xmlns:a16="http://schemas.microsoft.com/office/drawing/2014/main" xmlns="" id="{DBE48229-1E5B-42CE-B803-748046ED3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5" name="Freeform 67">
              <a:extLst>
                <a:ext uri="{FF2B5EF4-FFF2-40B4-BE49-F238E27FC236}">
                  <a16:creationId xmlns:a16="http://schemas.microsoft.com/office/drawing/2014/main" xmlns="" id="{47313DAA-7177-4E0A-A426-9F6A36090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6" name="Freeform 68">
              <a:extLst>
                <a:ext uri="{FF2B5EF4-FFF2-40B4-BE49-F238E27FC236}">
                  <a16:creationId xmlns:a16="http://schemas.microsoft.com/office/drawing/2014/main" xmlns="" id="{BEDDE3FC-56A5-42BF-B4A3-003AC9A2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7" name="Freeform 69">
              <a:extLst>
                <a:ext uri="{FF2B5EF4-FFF2-40B4-BE49-F238E27FC236}">
                  <a16:creationId xmlns:a16="http://schemas.microsoft.com/office/drawing/2014/main" xmlns="" id="{2FE666F7-E0C7-463B-8EBF-60B7C1CF8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8" name="Freeform 70">
              <a:extLst>
                <a:ext uri="{FF2B5EF4-FFF2-40B4-BE49-F238E27FC236}">
                  <a16:creationId xmlns:a16="http://schemas.microsoft.com/office/drawing/2014/main" xmlns="" id="{37D34231-47CB-472A-8445-8F138D6AA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9" name="Freeform 75">
              <a:extLst>
                <a:ext uri="{FF2B5EF4-FFF2-40B4-BE49-F238E27FC236}">
                  <a16:creationId xmlns:a16="http://schemas.microsoft.com/office/drawing/2014/main" xmlns="" id="{DC81F2E5-51BE-44C4-8795-C76F98FEA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0" name="Freeform 76">
              <a:extLst>
                <a:ext uri="{FF2B5EF4-FFF2-40B4-BE49-F238E27FC236}">
                  <a16:creationId xmlns:a16="http://schemas.microsoft.com/office/drawing/2014/main" xmlns="" id="{CBBA113F-93FD-4B69-992F-2FB2449D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1" name="Freeform 77">
              <a:extLst>
                <a:ext uri="{FF2B5EF4-FFF2-40B4-BE49-F238E27FC236}">
                  <a16:creationId xmlns:a16="http://schemas.microsoft.com/office/drawing/2014/main" xmlns="" id="{B3FFADD3-0CED-42A7-8EB0-F66A662F9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2" name="Freeform 78">
              <a:extLst>
                <a:ext uri="{FF2B5EF4-FFF2-40B4-BE49-F238E27FC236}">
                  <a16:creationId xmlns:a16="http://schemas.microsoft.com/office/drawing/2014/main" xmlns="" id="{6AD8A95D-4BB9-4188-94CA-657DB189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3" name="Freeform 82">
              <a:extLst>
                <a:ext uri="{FF2B5EF4-FFF2-40B4-BE49-F238E27FC236}">
                  <a16:creationId xmlns:a16="http://schemas.microsoft.com/office/drawing/2014/main" xmlns="" id="{733FA939-79E4-4DE7-825F-42475E2DD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4" name="Freeform 83">
              <a:extLst>
                <a:ext uri="{FF2B5EF4-FFF2-40B4-BE49-F238E27FC236}">
                  <a16:creationId xmlns:a16="http://schemas.microsoft.com/office/drawing/2014/main" xmlns="" id="{0B2EBA59-9236-405B-B746-A5436353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5" name="Freeform 84">
              <a:extLst>
                <a:ext uri="{FF2B5EF4-FFF2-40B4-BE49-F238E27FC236}">
                  <a16:creationId xmlns:a16="http://schemas.microsoft.com/office/drawing/2014/main" xmlns="" id="{8F83D954-DBCB-426E-A40E-43B03F051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6" name="Freeform 85">
              <a:extLst>
                <a:ext uri="{FF2B5EF4-FFF2-40B4-BE49-F238E27FC236}">
                  <a16:creationId xmlns:a16="http://schemas.microsoft.com/office/drawing/2014/main" xmlns="" id="{46BA9FEF-CE37-4B49-BD52-C4F05F645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7" name="Freeform 86">
              <a:extLst>
                <a:ext uri="{FF2B5EF4-FFF2-40B4-BE49-F238E27FC236}">
                  <a16:creationId xmlns:a16="http://schemas.microsoft.com/office/drawing/2014/main" xmlns="" id="{BF054BB1-19F6-4629-927B-7F277778C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8" name="Freeform 87">
              <a:extLst>
                <a:ext uri="{FF2B5EF4-FFF2-40B4-BE49-F238E27FC236}">
                  <a16:creationId xmlns:a16="http://schemas.microsoft.com/office/drawing/2014/main" xmlns="" id="{47F1ECBF-263B-4BD5-834B-955C8DD4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9" name="Freeform 88">
              <a:extLst>
                <a:ext uri="{FF2B5EF4-FFF2-40B4-BE49-F238E27FC236}">
                  <a16:creationId xmlns:a16="http://schemas.microsoft.com/office/drawing/2014/main" xmlns="" id="{D9133A56-5601-4147-8C15-C84D86BF5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0" name="Freeform 89">
              <a:extLst>
                <a:ext uri="{FF2B5EF4-FFF2-40B4-BE49-F238E27FC236}">
                  <a16:creationId xmlns:a16="http://schemas.microsoft.com/office/drawing/2014/main" xmlns="" id="{C0BBA81E-FC43-4680-9B6B-E4C2AAC70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1" name="Freeform 90">
              <a:extLst>
                <a:ext uri="{FF2B5EF4-FFF2-40B4-BE49-F238E27FC236}">
                  <a16:creationId xmlns:a16="http://schemas.microsoft.com/office/drawing/2014/main" xmlns="" id="{0F2FA18A-3B0D-402A-8AF2-7197B576E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2" name="Freeform 91">
              <a:extLst>
                <a:ext uri="{FF2B5EF4-FFF2-40B4-BE49-F238E27FC236}">
                  <a16:creationId xmlns:a16="http://schemas.microsoft.com/office/drawing/2014/main" xmlns="" id="{FA502442-4D25-433F-98EF-6CD2CEE57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3" name="Freeform 92">
              <a:extLst>
                <a:ext uri="{FF2B5EF4-FFF2-40B4-BE49-F238E27FC236}">
                  <a16:creationId xmlns:a16="http://schemas.microsoft.com/office/drawing/2014/main" xmlns="" id="{E468F843-EC4D-44EC-8F9B-655AD52BB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4" name="Freeform 93">
              <a:extLst>
                <a:ext uri="{FF2B5EF4-FFF2-40B4-BE49-F238E27FC236}">
                  <a16:creationId xmlns:a16="http://schemas.microsoft.com/office/drawing/2014/main" xmlns="" id="{37E784FD-DC30-4FAB-A5E0-7129ABB35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5" name="Freeform 94">
              <a:extLst>
                <a:ext uri="{FF2B5EF4-FFF2-40B4-BE49-F238E27FC236}">
                  <a16:creationId xmlns:a16="http://schemas.microsoft.com/office/drawing/2014/main" xmlns="" id="{98DDE07C-23DD-43AB-B5C7-EC776863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56" name="Oval 104">
              <a:extLst>
                <a:ext uri="{FF2B5EF4-FFF2-40B4-BE49-F238E27FC236}">
                  <a16:creationId xmlns:a16="http://schemas.microsoft.com/office/drawing/2014/main" xmlns="" id="{DD0EC9E8-7FA3-4AD1-ACC3-3D56264B4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7" name="Oval 105">
              <a:extLst>
                <a:ext uri="{FF2B5EF4-FFF2-40B4-BE49-F238E27FC236}">
                  <a16:creationId xmlns:a16="http://schemas.microsoft.com/office/drawing/2014/main" xmlns="" id="{84639EFB-EF1B-4E1C-93DD-2D0AE1873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8" name="Oval 106">
              <a:extLst>
                <a:ext uri="{FF2B5EF4-FFF2-40B4-BE49-F238E27FC236}">
                  <a16:creationId xmlns:a16="http://schemas.microsoft.com/office/drawing/2014/main" xmlns="" id="{F539AEFC-E7DA-4C8E-ACDC-44E54B6E3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59" name="Oval 107">
              <a:extLst>
                <a:ext uri="{FF2B5EF4-FFF2-40B4-BE49-F238E27FC236}">
                  <a16:creationId xmlns:a16="http://schemas.microsoft.com/office/drawing/2014/main" xmlns="" id="{60ED95D0-F899-4987-9AD3-1E6F6FB9D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0" name="Oval 108">
              <a:extLst>
                <a:ext uri="{FF2B5EF4-FFF2-40B4-BE49-F238E27FC236}">
                  <a16:creationId xmlns:a16="http://schemas.microsoft.com/office/drawing/2014/main" xmlns="" id="{C79A249D-CFE7-42EE-B874-ED0E8AF4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1" name="Oval 109">
              <a:extLst>
                <a:ext uri="{FF2B5EF4-FFF2-40B4-BE49-F238E27FC236}">
                  <a16:creationId xmlns:a16="http://schemas.microsoft.com/office/drawing/2014/main" xmlns="" id="{A871B039-893D-4907-9867-4D27C715A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2" name="Oval 110">
              <a:extLst>
                <a:ext uri="{FF2B5EF4-FFF2-40B4-BE49-F238E27FC236}">
                  <a16:creationId xmlns:a16="http://schemas.microsoft.com/office/drawing/2014/main" xmlns="" id="{BE0F2CC7-18E5-47B7-937F-788FC38DD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163" name="Oval 111">
              <a:extLst>
                <a:ext uri="{FF2B5EF4-FFF2-40B4-BE49-F238E27FC236}">
                  <a16:creationId xmlns:a16="http://schemas.microsoft.com/office/drawing/2014/main" xmlns="" id="{197A9BD3-F5AA-4740-ABCE-0AF24449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64" name="文本框 2">
            <a:extLst>
              <a:ext uri="{FF2B5EF4-FFF2-40B4-BE49-F238E27FC236}">
                <a16:creationId xmlns:a16="http://schemas.microsoft.com/office/drawing/2014/main" xmlns="" id="{C9107BC4-A661-45CE-B6A2-293CF8688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登录界面截图</a:t>
            </a:r>
          </a:p>
        </p:txBody>
      </p:sp>
      <p:sp>
        <p:nvSpPr>
          <p:cNvPr id="6190" name="矩形 55">
            <a:extLst>
              <a:ext uri="{FF2B5EF4-FFF2-40B4-BE49-F238E27FC236}">
                <a16:creationId xmlns:a16="http://schemas.microsoft.com/office/drawing/2014/main" xmlns="" id="{6F181B80-9CC2-4BCD-BBFA-976E67892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061" y="1025082"/>
            <a:ext cx="8700453" cy="56108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5170" name="Group 51">
            <a:extLst>
              <a:ext uri="{FF2B5EF4-FFF2-40B4-BE49-F238E27FC236}">
                <a16:creationId xmlns:a16="http://schemas.microsoft.com/office/drawing/2014/main" xmlns="" id="{C7A0AFBE-7803-4CF0-ABB6-A96EE4EB4934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5171" name="Freeform 5">
              <a:extLst>
                <a:ext uri="{FF2B5EF4-FFF2-40B4-BE49-F238E27FC236}">
                  <a16:creationId xmlns:a16="http://schemas.microsoft.com/office/drawing/2014/main" xmlns="" id="{88085D3A-5C70-4030-A24D-423D39646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2" name="Freeform 6">
              <a:extLst>
                <a:ext uri="{FF2B5EF4-FFF2-40B4-BE49-F238E27FC236}">
                  <a16:creationId xmlns:a16="http://schemas.microsoft.com/office/drawing/2014/main" xmlns="" id="{BA7184EA-2DA4-4914-A478-83FE5F6B1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3" name="Freeform 7">
              <a:extLst>
                <a:ext uri="{FF2B5EF4-FFF2-40B4-BE49-F238E27FC236}">
                  <a16:creationId xmlns:a16="http://schemas.microsoft.com/office/drawing/2014/main" xmlns="" id="{EC7617A0-B9B9-4D6C-99B9-875CA903A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4" name="Freeform 8">
              <a:extLst>
                <a:ext uri="{FF2B5EF4-FFF2-40B4-BE49-F238E27FC236}">
                  <a16:creationId xmlns:a16="http://schemas.microsoft.com/office/drawing/2014/main" xmlns="" id="{039C8C47-2C47-44B9-8580-2F6AFFECD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5" name="Freeform 9">
              <a:extLst>
                <a:ext uri="{FF2B5EF4-FFF2-40B4-BE49-F238E27FC236}">
                  <a16:creationId xmlns:a16="http://schemas.microsoft.com/office/drawing/2014/main" xmlns="" id="{50A56CF9-E45F-4815-BB4D-4ABB724C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6" name="Freeform 10">
              <a:extLst>
                <a:ext uri="{FF2B5EF4-FFF2-40B4-BE49-F238E27FC236}">
                  <a16:creationId xmlns:a16="http://schemas.microsoft.com/office/drawing/2014/main" xmlns="" id="{ECE831DD-C847-48BB-9B65-087E9E80B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7" name="Freeform 11">
              <a:extLst>
                <a:ext uri="{FF2B5EF4-FFF2-40B4-BE49-F238E27FC236}">
                  <a16:creationId xmlns:a16="http://schemas.microsoft.com/office/drawing/2014/main" xmlns="" id="{19E25B98-E39D-4612-ACFF-F259395D0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8" name="Freeform 12">
              <a:extLst>
                <a:ext uri="{FF2B5EF4-FFF2-40B4-BE49-F238E27FC236}">
                  <a16:creationId xmlns:a16="http://schemas.microsoft.com/office/drawing/2014/main" xmlns="" id="{9D28BB27-8CE7-4E83-9ACC-B0D27E3EC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79" name="Freeform 13">
              <a:extLst>
                <a:ext uri="{FF2B5EF4-FFF2-40B4-BE49-F238E27FC236}">
                  <a16:creationId xmlns:a16="http://schemas.microsoft.com/office/drawing/2014/main" xmlns="" id="{1A24EB31-7169-4049-A714-3DA79A10D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0" name="Freeform 14">
              <a:extLst>
                <a:ext uri="{FF2B5EF4-FFF2-40B4-BE49-F238E27FC236}">
                  <a16:creationId xmlns:a16="http://schemas.microsoft.com/office/drawing/2014/main" xmlns="" id="{224E6353-E790-434B-A0A0-E890DDFEA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1" name="Freeform 15">
              <a:extLst>
                <a:ext uri="{FF2B5EF4-FFF2-40B4-BE49-F238E27FC236}">
                  <a16:creationId xmlns:a16="http://schemas.microsoft.com/office/drawing/2014/main" xmlns="" id="{A9166CED-82A0-4468-8021-E1A6B23F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2" name="Freeform 16">
              <a:extLst>
                <a:ext uri="{FF2B5EF4-FFF2-40B4-BE49-F238E27FC236}">
                  <a16:creationId xmlns:a16="http://schemas.microsoft.com/office/drawing/2014/main" xmlns="" id="{4395CF10-3C9D-4006-9DCE-C539870A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3" name="Freeform 17">
              <a:extLst>
                <a:ext uri="{FF2B5EF4-FFF2-40B4-BE49-F238E27FC236}">
                  <a16:creationId xmlns:a16="http://schemas.microsoft.com/office/drawing/2014/main" xmlns="" id="{9EFDBC4F-76D1-4544-987F-890DA55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4" name="Freeform 18">
              <a:extLst>
                <a:ext uri="{FF2B5EF4-FFF2-40B4-BE49-F238E27FC236}">
                  <a16:creationId xmlns:a16="http://schemas.microsoft.com/office/drawing/2014/main" xmlns="" id="{40D4E83C-3180-4840-BB1A-CFFF69E6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5" name="Freeform 21">
              <a:extLst>
                <a:ext uri="{FF2B5EF4-FFF2-40B4-BE49-F238E27FC236}">
                  <a16:creationId xmlns:a16="http://schemas.microsoft.com/office/drawing/2014/main" xmlns="" id="{02C94997-30E3-416C-8715-FDA876A9C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6" name="Freeform 22">
              <a:extLst>
                <a:ext uri="{FF2B5EF4-FFF2-40B4-BE49-F238E27FC236}">
                  <a16:creationId xmlns:a16="http://schemas.microsoft.com/office/drawing/2014/main" xmlns="" id="{40D6BDDC-CA91-49D8-BF04-2145AA12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7" name="Freeform 23">
              <a:extLst>
                <a:ext uri="{FF2B5EF4-FFF2-40B4-BE49-F238E27FC236}">
                  <a16:creationId xmlns:a16="http://schemas.microsoft.com/office/drawing/2014/main" xmlns="" id="{5175D54E-77BE-4B28-9A29-505E1D462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8" name="Freeform 24">
              <a:extLst>
                <a:ext uri="{FF2B5EF4-FFF2-40B4-BE49-F238E27FC236}">
                  <a16:creationId xmlns:a16="http://schemas.microsoft.com/office/drawing/2014/main" xmlns="" id="{04EC9E9D-5D81-4FCC-B445-FF5EB53FB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89" name="Freeform 25">
              <a:extLst>
                <a:ext uri="{FF2B5EF4-FFF2-40B4-BE49-F238E27FC236}">
                  <a16:creationId xmlns:a16="http://schemas.microsoft.com/office/drawing/2014/main" xmlns="" id="{D10065EF-99A9-4C33-9495-6E77A1288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0" name="Freeform 26">
              <a:extLst>
                <a:ext uri="{FF2B5EF4-FFF2-40B4-BE49-F238E27FC236}">
                  <a16:creationId xmlns:a16="http://schemas.microsoft.com/office/drawing/2014/main" xmlns="" id="{81EEABF3-5D41-4AC8-B7C4-FE3860933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1" name="Freeform 27">
              <a:extLst>
                <a:ext uri="{FF2B5EF4-FFF2-40B4-BE49-F238E27FC236}">
                  <a16:creationId xmlns:a16="http://schemas.microsoft.com/office/drawing/2014/main" xmlns="" id="{FD4130CF-728F-4A03-AAD6-CD173A34B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2" name="Freeform 28">
              <a:extLst>
                <a:ext uri="{FF2B5EF4-FFF2-40B4-BE49-F238E27FC236}">
                  <a16:creationId xmlns:a16="http://schemas.microsoft.com/office/drawing/2014/main" xmlns="" id="{12B74766-C7B0-4C54-995F-6ED4E90BB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3" name="Freeform 29">
              <a:extLst>
                <a:ext uri="{FF2B5EF4-FFF2-40B4-BE49-F238E27FC236}">
                  <a16:creationId xmlns:a16="http://schemas.microsoft.com/office/drawing/2014/main" xmlns="" id="{2C6FA368-E82D-47DA-AC0C-FDCCF735F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4" name="Freeform 30">
              <a:extLst>
                <a:ext uri="{FF2B5EF4-FFF2-40B4-BE49-F238E27FC236}">
                  <a16:creationId xmlns:a16="http://schemas.microsoft.com/office/drawing/2014/main" xmlns="" id="{D0D2C8F3-A0DA-4DDE-AFAE-A885694D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5" name="Freeform 31">
              <a:extLst>
                <a:ext uri="{FF2B5EF4-FFF2-40B4-BE49-F238E27FC236}">
                  <a16:creationId xmlns:a16="http://schemas.microsoft.com/office/drawing/2014/main" xmlns="" id="{EC8A3233-62A0-4492-AE81-FBCED5084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6" name="Freeform 32">
              <a:extLst>
                <a:ext uri="{FF2B5EF4-FFF2-40B4-BE49-F238E27FC236}">
                  <a16:creationId xmlns:a16="http://schemas.microsoft.com/office/drawing/2014/main" xmlns="" id="{614DAFDC-07E6-421B-95D8-C505B717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7" name="Freeform 33">
              <a:extLst>
                <a:ext uri="{FF2B5EF4-FFF2-40B4-BE49-F238E27FC236}">
                  <a16:creationId xmlns:a16="http://schemas.microsoft.com/office/drawing/2014/main" xmlns="" id="{911C4BD9-3692-49FB-A0D0-76E1BE5C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8" name="Freeform 34">
              <a:extLst>
                <a:ext uri="{FF2B5EF4-FFF2-40B4-BE49-F238E27FC236}">
                  <a16:creationId xmlns:a16="http://schemas.microsoft.com/office/drawing/2014/main" xmlns="" id="{5E552A02-B4B2-4E8B-8C60-9555735B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99" name="Freeform 35">
              <a:extLst>
                <a:ext uri="{FF2B5EF4-FFF2-40B4-BE49-F238E27FC236}">
                  <a16:creationId xmlns:a16="http://schemas.microsoft.com/office/drawing/2014/main" xmlns="" id="{D4CEE985-FD55-404B-B3A9-71774C01E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0" name="Freeform 36">
              <a:extLst>
                <a:ext uri="{FF2B5EF4-FFF2-40B4-BE49-F238E27FC236}">
                  <a16:creationId xmlns:a16="http://schemas.microsoft.com/office/drawing/2014/main" xmlns="" id="{6C7DEBEB-983A-4125-9AED-F0D7BB389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1" name="Freeform 37">
              <a:extLst>
                <a:ext uri="{FF2B5EF4-FFF2-40B4-BE49-F238E27FC236}">
                  <a16:creationId xmlns:a16="http://schemas.microsoft.com/office/drawing/2014/main" xmlns="" id="{844BE7C5-C955-47AD-AC66-4EEB011BC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2" name="Freeform 38">
              <a:extLst>
                <a:ext uri="{FF2B5EF4-FFF2-40B4-BE49-F238E27FC236}">
                  <a16:creationId xmlns:a16="http://schemas.microsoft.com/office/drawing/2014/main" xmlns="" id="{F626E0DB-6C49-45A6-85A0-B06423BEF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3" name="Freeform 39">
              <a:extLst>
                <a:ext uri="{FF2B5EF4-FFF2-40B4-BE49-F238E27FC236}">
                  <a16:creationId xmlns:a16="http://schemas.microsoft.com/office/drawing/2014/main" xmlns="" id="{24A15F94-5380-4F2F-B7C6-19DFD7D1F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4" name="Freeform 40">
              <a:extLst>
                <a:ext uri="{FF2B5EF4-FFF2-40B4-BE49-F238E27FC236}">
                  <a16:creationId xmlns:a16="http://schemas.microsoft.com/office/drawing/2014/main" xmlns="" id="{8A48800B-E8C9-49C4-AC88-C194C42F5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5" name="Freeform 43">
              <a:extLst>
                <a:ext uri="{FF2B5EF4-FFF2-40B4-BE49-F238E27FC236}">
                  <a16:creationId xmlns:a16="http://schemas.microsoft.com/office/drawing/2014/main" xmlns="" id="{AA6322C9-E8B1-419F-8052-6A0800DB6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6" name="Freeform 44">
              <a:extLst>
                <a:ext uri="{FF2B5EF4-FFF2-40B4-BE49-F238E27FC236}">
                  <a16:creationId xmlns:a16="http://schemas.microsoft.com/office/drawing/2014/main" xmlns="" id="{0633B989-3A6C-4B7E-8EA3-E4C538FC4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7" name="Freeform 45">
              <a:extLst>
                <a:ext uri="{FF2B5EF4-FFF2-40B4-BE49-F238E27FC236}">
                  <a16:creationId xmlns:a16="http://schemas.microsoft.com/office/drawing/2014/main" xmlns="" id="{F0365BA9-38E4-4055-AAA0-0BD1A57D8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8" name="Freeform 46">
              <a:extLst>
                <a:ext uri="{FF2B5EF4-FFF2-40B4-BE49-F238E27FC236}">
                  <a16:creationId xmlns:a16="http://schemas.microsoft.com/office/drawing/2014/main" xmlns="" id="{701C5206-4C1B-4F23-87CB-80EF6824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09" name="Freeform 47">
              <a:extLst>
                <a:ext uri="{FF2B5EF4-FFF2-40B4-BE49-F238E27FC236}">
                  <a16:creationId xmlns:a16="http://schemas.microsoft.com/office/drawing/2014/main" xmlns="" id="{9035570B-5FBD-4AB9-8B7F-BD4E63E13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0" name="Freeform 48">
              <a:extLst>
                <a:ext uri="{FF2B5EF4-FFF2-40B4-BE49-F238E27FC236}">
                  <a16:creationId xmlns:a16="http://schemas.microsoft.com/office/drawing/2014/main" xmlns="" id="{981FDDF4-004C-4CE1-AFA8-C7DCA4E1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1" name="Freeform 71">
              <a:extLst>
                <a:ext uri="{FF2B5EF4-FFF2-40B4-BE49-F238E27FC236}">
                  <a16:creationId xmlns:a16="http://schemas.microsoft.com/office/drawing/2014/main" xmlns="" id="{4B7D85E9-4C7C-4CF1-A475-257391695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2" name="Freeform 72">
              <a:extLst>
                <a:ext uri="{FF2B5EF4-FFF2-40B4-BE49-F238E27FC236}">
                  <a16:creationId xmlns:a16="http://schemas.microsoft.com/office/drawing/2014/main" xmlns="" id="{B9367FC9-E644-4C96-A905-99955964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13" name="Oval 95">
              <a:extLst>
                <a:ext uri="{FF2B5EF4-FFF2-40B4-BE49-F238E27FC236}">
                  <a16:creationId xmlns:a16="http://schemas.microsoft.com/office/drawing/2014/main" xmlns="" id="{369A22FE-1675-42C0-B8AA-FF773566A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4" name="Oval 96">
              <a:extLst>
                <a:ext uri="{FF2B5EF4-FFF2-40B4-BE49-F238E27FC236}">
                  <a16:creationId xmlns:a16="http://schemas.microsoft.com/office/drawing/2014/main" xmlns="" id="{32B133CC-DE35-491B-B128-6EA17ABA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5" name="Oval 97">
              <a:extLst>
                <a:ext uri="{FF2B5EF4-FFF2-40B4-BE49-F238E27FC236}">
                  <a16:creationId xmlns:a16="http://schemas.microsoft.com/office/drawing/2014/main" xmlns="" id="{B8C7636E-DE14-4F4D-BC37-FE7F8E70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6" name="Oval 98">
              <a:extLst>
                <a:ext uri="{FF2B5EF4-FFF2-40B4-BE49-F238E27FC236}">
                  <a16:creationId xmlns:a16="http://schemas.microsoft.com/office/drawing/2014/main" xmlns="" id="{995AC886-FB7E-4680-BDE3-8371ACCF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7" name="Oval 99">
              <a:extLst>
                <a:ext uri="{FF2B5EF4-FFF2-40B4-BE49-F238E27FC236}">
                  <a16:creationId xmlns:a16="http://schemas.microsoft.com/office/drawing/2014/main" xmlns="" id="{248AD92B-7B73-4612-97DC-B8EBAF00A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8" name="Oval 100">
              <a:extLst>
                <a:ext uri="{FF2B5EF4-FFF2-40B4-BE49-F238E27FC236}">
                  <a16:creationId xmlns:a16="http://schemas.microsoft.com/office/drawing/2014/main" xmlns="" id="{742D150B-E795-4C65-8747-D7B0FAF4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19" name="Oval 101">
              <a:extLst>
                <a:ext uri="{FF2B5EF4-FFF2-40B4-BE49-F238E27FC236}">
                  <a16:creationId xmlns:a16="http://schemas.microsoft.com/office/drawing/2014/main" xmlns="" id="{2B193DA4-8375-4EEB-9171-606B4B639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0" name="Oval 102">
              <a:extLst>
                <a:ext uri="{FF2B5EF4-FFF2-40B4-BE49-F238E27FC236}">
                  <a16:creationId xmlns:a16="http://schemas.microsoft.com/office/drawing/2014/main" xmlns="" id="{0113C3A7-CC2B-4CAC-BAB7-314D4799A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5221" name="Oval 103">
              <a:extLst>
                <a:ext uri="{FF2B5EF4-FFF2-40B4-BE49-F238E27FC236}">
                  <a16:creationId xmlns:a16="http://schemas.microsoft.com/office/drawing/2014/main" xmlns="" id="{84D537C8-306D-45E4-A40E-30E3F0A1D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68961B5-A661-4676-9E04-12B2EF357AE5}"/>
              </a:ext>
            </a:extLst>
          </p:cNvPr>
          <p:cNvSpPr txBox="1"/>
          <p:nvPr/>
        </p:nvSpPr>
        <p:spPr>
          <a:xfrm>
            <a:off x="6153318" y="3093636"/>
            <a:ext cx="39403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登录界面：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、点击选择客户弹出选择器，用于选择不同客户。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、大家可以根据选择器先去百度搜索下对应的功能。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5B05366-C7D2-4D26-87FD-41019C5983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71" y="1108777"/>
            <a:ext cx="3053113" cy="54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3050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xmlns="" id="{DA4E0B6C-EADE-4917-8D67-3415C9CF7F80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7418387" y="2035176"/>
            <a:ext cx="4545013" cy="5110162"/>
            <a:chOff x="0" y="0"/>
            <a:chExt cx="4570414" cy="5137881"/>
          </a:xfrm>
        </p:grpSpPr>
        <p:sp>
          <p:nvSpPr>
            <p:cNvPr id="9218" name="Freeform 5">
              <a:extLst>
                <a:ext uri="{FF2B5EF4-FFF2-40B4-BE49-F238E27FC236}">
                  <a16:creationId xmlns:a16="http://schemas.microsoft.com/office/drawing/2014/main" xmlns="" id="{579809A8-8164-4D3A-936B-E5E81B24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19" name="Freeform 6">
              <a:extLst>
                <a:ext uri="{FF2B5EF4-FFF2-40B4-BE49-F238E27FC236}">
                  <a16:creationId xmlns:a16="http://schemas.microsoft.com/office/drawing/2014/main" xmlns="" id="{988A8B05-F781-466D-A9C9-05EFCF954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0" name="Freeform 7">
              <a:extLst>
                <a:ext uri="{FF2B5EF4-FFF2-40B4-BE49-F238E27FC236}">
                  <a16:creationId xmlns:a16="http://schemas.microsoft.com/office/drawing/2014/main" xmlns="" id="{E1BD0E20-14E6-46D8-856B-BF8636CDC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1" name="Freeform 8">
              <a:extLst>
                <a:ext uri="{FF2B5EF4-FFF2-40B4-BE49-F238E27FC236}">
                  <a16:creationId xmlns:a16="http://schemas.microsoft.com/office/drawing/2014/main" xmlns="" id="{B5F1BBD8-1D24-471B-A903-F724231AB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2" name="Freeform 9">
              <a:extLst>
                <a:ext uri="{FF2B5EF4-FFF2-40B4-BE49-F238E27FC236}">
                  <a16:creationId xmlns:a16="http://schemas.microsoft.com/office/drawing/2014/main" xmlns="" id="{F0BDD3B5-4EC8-42A6-9787-C28367044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3" name="Freeform 10">
              <a:extLst>
                <a:ext uri="{FF2B5EF4-FFF2-40B4-BE49-F238E27FC236}">
                  <a16:creationId xmlns:a16="http://schemas.microsoft.com/office/drawing/2014/main" xmlns="" id="{7D7D1103-8473-408F-B9C5-434421C27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4" name="Freeform 11">
              <a:extLst>
                <a:ext uri="{FF2B5EF4-FFF2-40B4-BE49-F238E27FC236}">
                  <a16:creationId xmlns:a16="http://schemas.microsoft.com/office/drawing/2014/main" xmlns="" id="{07A04BAC-8F75-4123-B592-2F0DE830C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5" name="Freeform 12">
              <a:extLst>
                <a:ext uri="{FF2B5EF4-FFF2-40B4-BE49-F238E27FC236}">
                  <a16:creationId xmlns:a16="http://schemas.microsoft.com/office/drawing/2014/main" xmlns="" id="{28AFD78A-BAF1-4339-8E4B-E22B488C1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6" name="Freeform 13">
              <a:extLst>
                <a:ext uri="{FF2B5EF4-FFF2-40B4-BE49-F238E27FC236}">
                  <a16:creationId xmlns:a16="http://schemas.microsoft.com/office/drawing/2014/main" xmlns="" id="{CD82E81F-088A-4B0B-BCA8-D58C6A706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7" name="Freeform 14">
              <a:extLst>
                <a:ext uri="{FF2B5EF4-FFF2-40B4-BE49-F238E27FC236}">
                  <a16:creationId xmlns:a16="http://schemas.microsoft.com/office/drawing/2014/main" xmlns="" id="{7709B321-2527-4487-8FDC-CB532969C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8" name="Freeform 15">
              <a:extLst>
                <a:ext uri="{FF2B5EF4-FFF2-40B4-BE49-F238E27FC236}">
                  <a16:creationId xmlns:a16="http://schemas.microsoft.com/office/drawing/2014/main" xmlns="" id="{E40A6AEC-2B4C-4293-B60B-D3599A4FC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9" name="Freeform 16">
              <a:extLst>
                <a:ext uri="{FF2B5EF4-FFF2-40B4-BE49-F238E27FC236}">
                  <a16:creationId xmlns:a16="http://schemas.microsoft.com/office/drawing/2014/main" xmlns="" id="{2D394A98-11BC-4F97-8B19-B203F9DF5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0" name="Freeform 17">
              <a:extLst>
                <a:ext uri="{FF2B5EF4-FFF2-40B4-BE49-F238E27FC236}">
                  <a16:creationId xmlns:a16="http://schemas.microsoft.com/office/drawing/2014/main" xmlns="" id="{9473EE44-2EDB-4AD4-9B4D-8137BFF14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1" name="Freeform 18">
              <a:extLst>
                <a:ext uri="{FF2B5EF4-FFF2-40B4-BE49-F238E27FC236}">
                  <a16:creationId xmlns:a16="http://schemas.microsoft.com/office/drawing/2014/main" xmlns="" id="{CFFA1B16-35B7-4FF6-8265-78D9F4E3C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2" name="Freeform 21">
              <a:extLst>
                <a:ext uri="{FF2B5EF4-FFF2-40B4-BE49-F238E27FC236}">
                  <a16:creationId xmlns:a16="http://schemas.microsoft.com/office/drawing/2014/main" xmlns="" id="{276DE153-1DE4-40DC-936D-38671DF9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3" name="Freeform 22">
              <a:extLst>
                <a:ext uri="{FF2B5EF4-FFF2-40B4-BE49-F238E27FC236}">
                  <a16:creationId xmlns:a16="http://schemas.microsoft.com/office/drawing/2014/main" xmlns="" id="{0DCA48C4-1420-463B-81A9-5B6F656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4" name="Freeform 23">
              <a:extLst>
                <a:ext uri="{FF2B5EF4-FFF2-40B4-BE49-F238E27FC236}">
                  <a16:creationId xmlns:a16="http://schemas.microsoft.com/office/drawing/2014/main" xmlns="" id="{9CB7EDD9-2AC4-4FED-8850-F0594F935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5" name="Freeform 24">
              <a:extLst>
                <a:ext uri="{FF2B5EF4-FFF2-40B4-BE49-F238E27FC236}">
                  <a16:creationId xmlns:a16="http://schemas.microsoft.com/office/drawing/2014/main" xmlns="" id="{DC35F1BF-9D2F-49E3-A520-FEBDFD279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6" name="Freeform 25">
              <a:extLst>
                <a:ext uri="{FF2B5EF4-FFF2-40B4-BE49-F238E27FC236}">
                  <a16:creationId xmlns:a16="http://schemas.microsoft.com/office/drawing/2014/main" xmlns="" id="{77344047-3235-4ED7-94D8-C29E04CE2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7" name="Freeform 26">
              <a:extLst>
                <a:ext uri="{FF2B5EF4-FFF2-40B4-BE49-F238E27FC236}">
                  <a16:creationId xmlns:a16="http://schemas.microsoft.com/office/drawing/2014/main" xmlns="" id="{147B5FAE-36C3-484C-B3B1-962027A26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8" name="Freeform 27">
              <a:extLst>
                <a:ext uri="{FF2B5EF4-FFF2-40B4-BE49-F238E27FC236}">
                  <a16:creationId xmlns:a16="http://schemas.microsoft.com/office/drawing/2014/main" xmlns="" id="{D630930C-4E21-49B2-A8FE-E5F3F37FD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9" name="Freeform 28">
              <a:extLst>
                <a:ext uri="{FF2B5EF4-FFF2-40B4-BE49-F238E27FC236}">
                  <a16:creationId xmlns:a16="http://schemas.microsoft.com/office/drawing/2014/main" xmlns="" id="{D9292109-9C47-4505-8C30-D1BF0DDB9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0" name="Freeform 29">
              <a:extLst>
                <a:ext uri="{FF2B5EF4-FFF2-40B4-BE49-F238E27FC236}">
                  <a16:creationId xmlns:a16="http://schemas.microsoft.com/office/drawing/2014/main" xmlns="" id="{07B6AE21-133D-4722-AD06-A494F84AE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1" name="Freeform 30">
              <a:extLst>
                <a:ext uri="{FF2B5EF4-FFF2-40B4-BE49-F238E27FC236}">
                  <a16:creationId xmlns:a16="http://schemas.microsoft.com/office/drawing/2014/main" xmlns="" id="{A35CED9E-709C-408E-A8EF-59C4936E5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2" name="Freeform 31">
              <a:extLst>
                <a:ext uri="{FF2B5EF4-FFF2-40B4-BE49-F238E27FC236}">
                  <a16:creationId xmlns:a16="http://schemas.microsoft.com/office/drawing/2014/main" xmlns="" id="{5B117752-A9AE-4B6F-B2F3-2C4982EA0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3" name="Freeform 32">
              <a:extLst>
                <a:ext uri="{FF2B5EF4-FFF2-40B4-BE49-F238E27FC236}">
                  <a16:creationId xmlns:a16="http://schemas.microsoft.com/office/drawing/2014/main" xmlns="" id="{70C256DD-00C6-4E2A-B87E-23754E690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4" name="Freeform 33">
              <a:extLst>
                <a:ext uri="{FF2B5EF4-FFF2-40B4-BE49-F238E27FC236}">
                  <a16:creationId xmlns:a16="http://schemas.microsoft.com/office/drawing/2014/main" xmlns="" id="{76C86B74-A7B1-48F9-BFC5-E351FE1B9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5" name="Freeform 34">
              <a:extLst>
                <a:ext uri="{FF2B5EF4-FFF2-40B4-BE49-F238E27FC236}">
                  <a16:creationId xmlns:a16="http://schemas.microsoft.com/office/drawing/2014/main" xmlns="" id="{29511A9D-DE94-44CC-8FB9-0AD28B0A0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6" name="Freeform 35">
              <a:extLst>
                <a:ext uri="{FF2B5EF4-FFF2-40B4-BE49-F238E27FC236}">
                  <a16:creationId xmlns:a16="http://schemas.microsoft.com/office/drawing/2014/main" xmlns="" id="{EA560716-DE12-462E-B608-05BCD7398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7" name="Freeform 36">
              <a:extLst>
                <a:ext uri="{FF2B5EF4-FFF2-40B4-BE49-F238E27FC236}">
                  <a16:creationId xmlns:a16="http://schemas.microsoft.com/office/drawing/2014/main" xmlns="" id="{35F97086-668D-4676-8367-8CA130319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8" name="Freeform 37">
              <a:extLst>
                <a:ext uri="{FF2B5EF4-FFF2-40B4-BE49-F238E27FC236}">
                  <a16:creationId xmlns:a16="http://schemas.microsoft.com/office/drawing/2014/main" xmlns="" id="{B2919C45-61F5-4F13-94B4-571727F6D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9" name="Freeform 38">
              <a:extLst>
                <a:ext uri="{FF2B5EF4-FFF2-40B4-BE49-F238E27FC236}">
                  <a16:creationId xmlns:a16="http://schemas.microsoft.com/office/drawing/2014/main" xmlns="" id="{F5A2C3E0-3EEB-43F6-82E7-DCB7AEF37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0" name="Freeform 39">
              <a:extLst>
                <a:ext uri="{FF2B5EF4-FFF2-40B4-BE49-F238E27FC236}">
                  <a16:creationId xmlns:a16="http://schemas.microsoft.com/office/drawing/2014/main" xmlns="" id="{15606A31-45B5-416F-844A-969C51BF0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1" name="Freeform 40">
              <a:extLst>
                <a:ext uri="{FF2B5EF4-FFF2-40B4-BE49-F238E27FC236}">
                  <a16:creationId xmlns:a16="http://schemas.microsoft.com/office/drawing/2014/main" xmlns="" id="{1C798076-D062-429E-B3C5-0D8553BD0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2" name="Freeform 43">
              <a:extLst>
                <a:ext uri="{FF2B5EF4-FFF2-40B4-BE49-F238E27FC236}">
                  <a16:creationId xmlns:a16="http://schemas.microsoft.com/office/drawing/2014/main" xmlns="" id="{8C355DB5-303F-4D75-9226-F238BD0F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3" name="Freeform 44">
              <a:extLst>
                <a:ext uri="{FF2B5EF4-FFF2-40B4-BE49-F238E27FC236}">
                  <a16:creationId xmlns:a16="http://schemas.microsoft.com/office/drawing/2014/main" xmlns="" id="{A8D0182B-840E-448C-991B-6CFB948BA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4" name="Freeform 45">
              <a:extLst>
                <a:ext uri="{FF2B5EF4-FFF2-40B4-BE49-F238E27FC236}">
                  <a16:creationId xmlns:a16="http://schemas.microsoft.com/office/drawing/2014/main" xmlns="" id="{E7492CC0-A924-46FC-BB3B-CDE795D6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5" name="Freeform 46">
              <a:extLst>
                <a:ext uri="{FF2B5EF4-FFF2-40B4-BE49-F238E27FC236}">
                  <a16:creationId xmlns:a16="http://schemas.microsoft.com/office/drawing/2014/main" xmlns="" id="{D9D49C00-2B02-4535-828F-997D73A75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6" name="Freeform 47">
              <a:extLst>
                <a:ext uri="{FF2B5EF4-FFF2-40B4-BE49-F238E27FC236}">
                  <a16:creationId xmlns:a16="http://schemas.microsoft.com/office/drawing/2014/main" xmlns="" id="{B8776254-7DDE-42CF-8797-695E592B2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7" name="Freeform 48">
              <a:extLst>
                <a:ext uri="{FF2B5EF4-FFF2-40B4-BE49-F238E27FC236}">
                  <a16:creationId xmlns:a16="http://schemas.microsoft.com/office/drawing/2014/main" xmlns="" id="{C2761DBD-9644-4D29-9D9A-063337B84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8" name="Freeform 71">
              <a:extLst>
                <a:ext uri="{FF2B5EF4-FFF2-40B4-BE49-F238E27FC236}">
                  <a16:creationId xmlns:a16="http://schemas.microsoft.com/office/drawing/2014/main" xmlns="" id="{6DB55C8F-071F-48FB-B6E5-9CAFF9731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9" name="Freeform 72">
              <a:extLst>
                <a:ext uri="{FF2B5EF4-FFF2-40B4-BE49-F238E27FC236}">
                  <a16:creationId xmlns:a16="http://schemas.microsoft.com/office/drawing/2014/main" xmlns="" id="{81C4A2FF-E02B-417A-AEDC-377D6E489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60" name="Oval 95">
              <a:extLst>
                <a:ext uri="{FF2B5EF4-FFF2-40B4-BE49-F238E27FC236}">
                  <a16:creationId xmlns:a16="http://schemas.microsoft.com/office/drawing/2014/main" xmlns="" id="{AF1E60EF-989A-4C5F-A54B-72A5DFBA2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1" name="Oval 96">
              <a:extLst>
                <a:ext uri="{FF2B5EF4-FFF2-40B4-BE49-F238E27FC236}">
                  <a16:creationId xmlns:a16="http://schemas.microsoft.com/office/drawing/2014/main" xmlns="" id="{56AE1B03-1B6A-4CE6-A0CA-BB5AE3D0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2" name="Oval 97">
              <a:extLst>
                <a:ext uri="{FF2B5EF4-FFF2-40B4-BE49-F238E27FC236}">
                  <a16:creationId xmlns:a16="http://schemas.microsoft.com/office/drawing/2014/main" xmlns="" id="{5CE0284F-97E6-4535-89CD-B9CACE295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3" name="Oval 98">
              <a:extLst>
                <a:ext uri="{FF2B5EF4-FFF2-40B4-BE49-F238E27FC236}">
                  <a16:creationId xmlns:a16="http://schemas.microsoft.com/office/drawing/2014/main" xmlns="" id="{99550F12-2A68-4C56-96C6-CBE3C4F9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4" name="Oval 99">
              <a:extLst>
                <a:ext uri="{FF2B5EF4-FFF2-40B4-BE49-F238E27FC236}">
                  <a16:creationId xmlns:a16="http://schemas.microsoft.com/office/drawing/2014/main" xmlns="" id="{8862A8AB-0FBD-4E0F-847E-94D7C0051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5" name="Oval 100">
              <a:extLst>
                <a:ext uri="{FF2B5EF4-FFF2-40B4-BE49-F238E27FC236}">
                  <a16:creationId xmlns:a16="http://schemas.microsoft.com/office/drawing/2014/main" xmlns="" id="{1AFCA12F-5396-4FC4-93A5-39E98603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6" name="Oval 101">
              <a:extLst>
                <a:ext uri="{FF2B5EF4-FFF2-40B4-BE49-F238E27FC236}">
                  <a16:creationId xmlns:a16="http://schemas.microsoft.com/office/drawing/2014/main" xmlns="" id="{398101FF-2D79-435B-9820-7AE83C2F7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7" name="Oval 102">
              <a:extLst>
                <a:ext uri="{FF2B5EF4-FFF2-40B4-BE49-F238E27FC236}">
                  <a16:creationId xmlns:a16="http://schemas.microsoft.com/office/drawing/2014/main" xmlns="" id="{0061E8F8-C7B1-4874-A15B-AD59A6B2D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8" name="Oval 103">
              <a:extLst>
                <a:ext uri="{FF2B5EF4-FFF2-40B4-BE49-F238E27FC236}">
                  <a16:creationId xmlns:a16="http://schemas.microsoft.com/office/drawing/2014/main" xmlns="" id="{80C40A03-6DD3-4D5D-AC2E-00F91F31F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5" name="Group 54">
            <a:extLst>
              <a:ext uri="{FF2B5EF4-FFF2-40B4-BE49-F238E27FC236}">
                <a16:creationId xmlns:a16="http://schemas.microsoft.com/office/drawing/2014/main" xmlns="" id="{E8230707-8D08-44D6-9DA0-76691175BE23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92075" y="92075"/>
            <a:ext cx="4759326" cy="4572000"/>
            <a:chOff x="0" y="0"/>
            <a:chExt cx="4756151" cy="4570413"/>
          </a:xfrm>
        </p:grpSpPr>
        <p:sp>
          <p:nvSpPr>
            <p:cNvPr id="9270" name="Freeform 51">
              <a:extLst>
                <a:ext uri="{FF2B5EF4-FFF2-40B4-BE49-F238E27FC236}">
                  <a16:creationId xmlns:a16="http://schemas.microsoft.com/office/drawing/2014/main" xmlns="" id="{456494AC-29B3-46D7-A44C-897758777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1" name="Freeform 52">
              <a:extLst>
                <a:ext uri="{FF2B5EF4-FFF2-40B4-BE49-F238E27FC236}">
                  <a16:creationId xmlns:a16="http://schemas.microsoft.com/office/drawing/2014/main" xmlns="" id="{D24FB56E-6723-4119-9008-04108AA90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2" name="Freeform 53">
              <a:extLst>
                <a:ext uri="{FF2B5EF4-FFF2-40B4-BE49-F238E27FC236}">
                  <a16:creationId xmlns:a16="http://schemas.microsoft.com/office/drawing/2014/main" xmlns="" id="{FCCC1A36-99FD-4537-B27B-33244B69C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3" name="Freeform 54">
              <a:extLst>
                <a:ext uri="{FF2B5EF4-FFF2-40B4-BE49-F238E27FC236}">
                  <a16:creationId xmlns:a16="http://schemas.microsoft.com/office/drawing/2014/main" xmlns="" id="{F95397D1-DFD4-408B-BD06-77BB326D9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4" name="Freeform 58">
              <a:extLst>
                <a:ext uri="{FF2B5EF4-FFF2-40B4-BE49-F238E27FC236}">
                  <a16:creationId xmlns:a16="http://schemas.microsoft.com/office/drawing/2014/main" xmlns="" id="{5CCA8AE1-DDE8-4B0E-A328-2DBE4F490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5" name="Freeform 59">
              <a:extLst>
                <a:ext uri="{FF2B5EF4-FFF2-40B4-BE49-F238E27FC236}">
                  <a16:creationId xmlns:a16="http://schemas.microsoft.com/office/drawing/2014/main" xmlns="" id="{9AE6A7DD-D812-444C-BEEF-0D5D150FA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6" name="Freeform 60">
              <a:extLst>
                <a:ext uri="{FF2B5EF4-FFF2-40B4-BE49-F238E27FC236}">
                  <a16:creationId xmlns:a16="http://schemas.microsoft.com/office/drawing/2014/main" xmlns="" id="{76B51D14-D74C-486D-A6D2-44E5F6076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7" name="Freeform 61">
              <a:extLst>
                <a:ext uri="{FF2B5EF4-FFF2-40B4-BE49-F238E27FC236}">
                  <a16:creationId xmlns:a16="http://schemas.microsoft.com/office/drawing/2014/main" xmlns="" id="{4813C4FD-CE36-435D-9F90-7106D7F58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8" name="Freeform 62">
              <a:extLst>
                <a:ext uri="{FF2B5EF4-FFF2-40B4-BE49-F238E27FC236}">
                  <a16:creationId xmlns:a16="http://schemas.microsoft.com/office/drawing/2014/main" xmlns="" id="{2BE2F0C1-C5AE-4499-AC73-7245542DF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9" name="Freeform 63">
              <a:extLst>
                <a:ext uri="{FF2B5EF4-FFF2-40B4-BE49-F238E27FC236}">
                  <a16:creationId xmlns:a16="http://schemas.microsoft.com/office/drawing/2014/main" xmlns="" id="{C36BBF27-AA81-4969-8E70-6E858AF6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0" name="Freeform 64">
              <a:extLst>
                <a:ext uri="{FF2B5EF4-FFF2-40B4-BE49-F238E27FC236}">
                  <a16:creationId xmlns:a16="http://schemas.microsoft.com/office/drawing/2014/main" xmlns="" id="{50E2C73F-4809-4B0A-BFC2-AAB3E3A56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1" name="Freeform 65">
              <a:extLst>
                <a:ext uri="{FF2B5EF4-FFF2-40B4-BE49-F238E27FC236}">
                  <a16:creationId xmlns:a16="http://schemas.microsoft.com/office/drawing/2014/main" xmlns="" id="{0C1C7ABE-352C-4DF2-8231-BF4C048E3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2" name="Freeform 66">
              <a:extLst>
                <a:ext uri="{FF2B5EF4-FFF2-40B4-BE49-F238E27FC236}">
                  <a16:creationId xmlns:a16="http://schemas.microsoft.com/office/drawing/2014/main" xmlns="" id="{005CFEC2-8DD6-4CE5-8437-9EDCA8C8C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3" name="Freeform 67">
              <a:extLst>
                <a:ext uri="{FF2B5EF4-FFF2-40B4-BE49-F238E27FC236}">
                  <a16:creationId xmlns:a16="http://schemas.microsoft.com/office/drawing/2014/main" xmlns="" id="{3D2F1213-3E91-4BDD-8C99-555860BFA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4" name="Freeform 68">
              <a:extLst>
                <a:ext uri="{FF2B5EF4-FFF2-40B4-BE49-F238E27FC236}">
                  <a16:creationId xmlns:a16="http://schemas.microsoft.com/office/drawing/2014/main" xmlns="" id="{DAADCE2E-AC25-4A9C-951C-9F043CEC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5" name="Freeform 69">
              <a:extLst>
                <a:ext uri="{FF2B5EF4-FFF2-40B4-BE49-F238E27FC236}">
                  <a16:creationId xmlns:a16="http://schemas.microsoft.com/office/drawing/2014/main" xmlns="" id="{D7BA0FB2-E58B-48C3-A5CA-047B8341F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6" name="Freeform 70">
              <a:extLst>
                <a:ext uri="{FF2B5EF4-FFF2-40B4-BE49-F238E27FC236}">
                  <a16:creationId xmlns:a16="http://schemas.microsoft.com/office/drawing/2014/main" xmlns="" id="{8DB17657-6694-4A0F-B248-7182E3D8C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7" name="Freeform 75">
              <a:extLst>
                <a:ext uri="{FF2B5EF4-FFF2-40B4-BE49-F238E27FC236}">
                  <a16:creationId xmlns:a16="http://schemas.microsoft.com/office/drawing/2014/main" xmlns="" id="{BBA3BA35-6ED2-4DA3-851B-FA891DC74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8" name="Freeform 76">
              <a:extLst>
                <a:ext uri="{FF2B5EF4-FFF2-40B4-BE49-F238E27FC236}">
                  <a16:creationId xmlns:a16="http://schemas.microsoft.com/office/drawing/2014/main" xmlns="" id="{9921A23C-0E7C-457B-95B9-73E3C61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9" name="Freeform 77">
              <a:extLst>
                <a:ext uri="{FF2B5EF4-FFF2-40B4-BE49-F238E27FC236}">
                  <a16:creationId xmlns:a16="http://schemas.microsoft.com/office/drawing/2014/main" xmlns="" id="{4FD44A86-8038-4782-9697-8B52B4FD2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0" name="Freeform 78">
              <a:extLst>
                <a:ext uri="{FF2B5EF4-FFF2-40B4-BE49-F238E27FC236}">
                  <a16:creationId xmlns:a16="http://schemas.microsoft.com/office/drawing/2014/main" xmlns="" id="{34766D08-6F30-42D1-893D-1BAB0D29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1" name="Freeform 82">
              <a:extLst>
                <a:ext uri="{FF2B5EF4-FFF2-40B4-BE49-F238E27FC236}">
                  <a16:creationId xmlns:a16="http://schemas.microsoft.com/office/drawing/2014/main" xmlns="" id="{E5404E76-4CB9-43E5-9F7D-0F7F5FE2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2" name="Freeform 83">
              <a:extLst>
                <a:ext uri="{FF2B5EF4-FFF2-40B4-BE49-F238E27FC236}">
                  <a16:creationId xmlns:a16="http://schemas.microsoft.com/office/drawing/2014/main" xmlns="" id="{31C3EF3E-0C30-4373-ACE1-670495957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3" name="Freeform 84">
              <a:extLst>
                <a:ext uri="{FF2B5EF4-FFF2-40B4-BE49-F238E27FC236}">
                  <a16:creationId xmlns:a16="http://schemas.microsoft.com/office/drawing/2014/main" xmlns="" id="{CF653E2E-0ADE-4E43-A369-6BD09A5D5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4" name="Freeform 85">
              <a:extLst>
                <a:ext uri="{FF2B5EF4-FFF2-40B4-BE49-F238E27FC236}">
                  <a16:creationId xmlns:a16="http://schemas.microsoft.com/office/drawing/2014/main" xmlns="" id="{195B5C63-C07B-4B2B-B623-A827BF105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5" name="Freeform 86">
              <a:extLst>
                <a:ext uri="{FF2B5EF4-FFF2-40B4-BE49-F238E27FC236}">
                  <a16:creationId xmlns:a16="http://schemas.microsoft.com/office/drawing/2014/main" xmlns="" id="{5D111D4F-1BB0-4C74-9BCA-DE5370315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6" name="Freeform 87">
              <a:extLst>
                <a:ext uri="{FF2B5EF4-FFF2-40B4-BE49-F238E27FC236}">
                  <a16:creationId xmlns:a16="http://schemas.microsoft.com/office/drawing/2014/main" xmlns="" id="{BC956AA1-ECCA-42FC-A331-4819A8779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7" name="Freeform 88">
              <a:extLst>
                <a:ext uri="{FF2B5EF4-FFF2-40B4-BE49-F238E27FC236}">
                  <a16:creationId xmlns:a16="http://schemas.microsoft.com/office/drawing/2014/main" xmlns="" id="{B29F0849-B587-4718-A112-5A46DC56C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8" name="Freeform 89">
              <a:extLst>
                <a:ext uri="{FF2B5EF4-FFF2-40B4-BE49-F238E27FC236}">
                  <a16:creationId xmlns:a16="http://schemas.microsoft.com/office/drawing/2014/main" xmlns="" id="{0BCD2433-CF1C-49C7-9322-35C745DB8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9" name="Freeform 90">
              <a:extLst>
                <a:ext uri="{FF2B5EF4-FFF2-40B4-BE49-F238E27FC236}">
                  <a16:creationId xmlns:a16="http://schemas.microsoft.com/office/drawing/2014/main" xmlns="" id="{44DEFB8F-9A86-475D-B6EF-1BF6B3F92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0" name="Freeform 91">
              <a:extLst>
                <a:ext uri="{FF2B5EF4-FFF2-40B4-BE49-F238E27FC236}">
                  <a16:creationId xmlns:a16="http://schemas.microsoft.com/office/drawing/2014/main" xmlns="" id="{C2286D65-2B85-4A3C-8227-FE549B768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1" name="Freeform 92">
              <a:extLst>
                <a:ext uri="{FF2B5EF4-FFF2-40B4-BE49-F238E27FC236}">
                  <a16:creationId xmlns:a16="http://schemas.microsoft.com/office/drawing/2014/main" xmlns="" id="{DE22355C-DD12-4481-8956-7BC592DFE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2" name="Freeform 93">
              <a:extLst>
                <a:ext uri="{FF2B5EF4-FFF2-40B4-BE49-F238E27FC236}">
                  <a16:creationId xmlns:a16="http://schemas.microsoft.com/office/drawing/2014/main" xmlns="" id="{AAD42554-9223-4E51-B22A-A8BEA78E8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3" name="Freeform 94">
              <a:extLst>
                <a:ext uri="{FF2B5EF4-FFF2-40B4-BE49-F238E27FC236}">
                  <a16:creationId xmlns:a16="http://schemas.microsoft.com/office/drawing/2014/main" xmlns="" id="{CF22C4E1-98B3-4CA0-9701-639CD0356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4" name="Oval 104">
              <a:extLst>
                <a:ext uri="{FF2B5EF4-FFF2-40B4-BE49-F238E27FC236}">
                  <a16:creationId xmlns:a16="http://schemas.microsoft.com/office/drawing/2014/main" xmlns="" id="{29FB42DA-59EB-4137-8A1F-017AAD58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5" name="Oval 105">
              <a:extLst>
                <a:ext uri="{FF2B5EF4-FFF2-40B4-BE49-F238E27FC236}">
                  <a16:creationId xmlns:a16="http://schemas.microsoft.com/office/drawing/2014/main" xmlns="" id="{9274ED67-F3B0-47D4-92C2-3C82DD7AE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6" name="Oval 106">
              <a:extLst>
                <a:ext uri="{FF2B5EF4-FFF2-40B4-BE49-F238E27FC236}">
                  <a16:creationId xmlns:a16="http://schemas.microsoft.com/office/drawing/2014/main" xmlns="" id="{332199BA-99CC-447B-9AEE-9FB066EF6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7" name="Oval 107">
              <a:extLst>
                <a:ext uri="{FF2B5EF4-FFF2-40B4-BE49-F238E27FC236}">
                  <a16:creationId xmlns:a16="http://schemas.microsoft.com/office/drawing/2014/main" xmlns="" id="{ED08BF67-1914-4BE8-A28E-D4314C91A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8" name="Oval 108">
              <a:extLst>
                <a:ext uri="{FF2B5EF4-FFF2-40B4-BE49-F238E27FC236}">
                  <a16:creationId xmlns:a16="http://schemas.microsoft.com/office/drawing/2014/main" xmlns="" id="{1322A234-4AC4-4181-81AB-1E076C0BB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9" name="Oval 109">
              <a:extLst>
                <a:ext uri="{FF2B5EF4-FFF2-40B4-BE49-F238E27FC236}">
                  <a16:creationId xmlns:a16="http://schemas.microsoft.com/office/drawing/2014/main" xmlns="" id="{1D45101C-ACD5-48B4-A25F-24A744802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10" name="Oval 110">
              <a:extLst>
                <a:ext uri="{FF2B5EF4-FFF2-40B4-BE49-F238E27FC236}">
                  <a16:creationId xmlns:a16="http://schemas.microsoft.com/office/drawing/2014/main" xmlns="" id="{DB899927-3A46-4B7D-A65B-E0272F57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11" name="Oval 111">
              <a:extLst>
                <a:ext uri="{FF2B5EF4-FFF2-40B4-BE49-F238E27FC236}">
                  <a16:creationId xmlns:a16="http://schemas.microsoft.com/office/drawing/2014/main" xmlns="" id="{97081E4E-893C-4C19-B584-EDCBA25E3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0337" name="文本框 2">
            <a:extLst>
              <a:ext uri="{FF2B5EF4-FFF2-40B4-BE49-F238E27FC236}">
                <a16:creationId xmlns:a16="http://schemas.microsoft.com/office/drawing/2014/main" xmlns="" id="{9F13A1DD-1B51-409E-8092-7C79399EC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2630488"/>
            <a:ext cx="4884738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 2</a:t>
            </a:r>
            <a:endParaRPr lang="zh-CN" altLang="en-US" sz="5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功能与实现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50237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500"/>
                                        <p:tgtEl>
                                          <p:spTgt spid="10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7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" name="Group 2">
            <a:extLst>
              <a:ext uri="{FF2B5EF4-FFF2-40B4-BE49-F238E27FC236}">
                <a16:creationId xmlns:a16="http://schemas.microsoft.com/office/drawing/2014/main" xmlns="" id="{6CD492E2-06ED-46B9-868A-3C796A53F78E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7170" name="Freeform 51">
              <a:extLst>
                <a:ext uri="{FF2B5EF4-FFF2-40B4-BE49-F238E27FC236}">
                  <a16:creationId xmlns:a16="http://schemas.microsoft.com/office/drawing/2014/main" xmlns="" id="{AC443487-4D65-4802-B0D7-69079CF05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1" name="Freeform 52">
              <a:extLst>
                <a:ext uri="{FF2B5EF4-FFF2-40B4-BE49-F238E27FC236}">
                  <a16:creationId xmlns:a16="http://schemas.microsoft.com/office/drawing/2014/main" xmlns="" id="{32A5D5BE-3549-4E14-9FE0-CE48EAAD0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2" name="Freeform 53">
              <a:extLst>
                <a:ext uri="{FF2B5EF4-FFF2-40B4-BE49-F238E27FC236}">
                  <a16:creationId xmlns:a16="http://schemas.microsoft.com/office/drawing/2014/main" xmlns="" id="{D3C5AC8D-42AB-4630-A1B0-6B734B5A1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3" name="Freeform 54">
              <a:extLst>
                <a:ext uri="{FF2B5EF4-FFF2-40B4-BE49-F238E27FC236}">
                  <a16:creationId xmlns:a16="http://schemas.microsoft.com/office/drawing/2014/main" xmlns="" id="{53C87614-FD22-4D1B-AC5E-DAE77806F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4" name="Freeform 58">
              <a:extLst>
                <a:ext uri="{FF2B5EF4-FFF2-40B4-BE49-F238E27FC236}">
                  <a16:creationId xmlns:a16="http://schemas.microsoft.com/office/drawing/2014/main" xmlns="" id="{EC3E38B0-2AB9-4776-8196-8F462A405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5" name="Freeform 59">
              <a:extLst>
                <a:ext uri="{FF2B5EF4-FFF2-40B4-BE49-F238E27FC236}">
                  <a16:creationId xmlns:a16="http://schemas.microsoft.com/office/drawing/2014/main" xmlns="" id="{99671646-BE03-4A9A-B1F0-4E6205A0E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6" name="Freeform 60">
              <a:extLst>
                <a:ext uri="{FF2B5EF4-FFF2-40B4-BE49-F238E27FC236}">
                  <a16:creationId xmlns:a16="http://schemas.microsoft.com/office/drawing/2014/main" xmlns="" id="{8841153C-81D5-4874-8CA7-27160BC08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7" name="Freeform 61">
              <a:extLst>
                <a:ext uri="{FF2B5EF4-FFF2-40B4-BE49-F238E27FC236}">
                  <a16:creationId xmlns:a16="http://schemas.microsoft.com/office/drawing/2014/main" xmlns="" id="{5BFD5934-314C-490B-BF0E-E281BB1AB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8" name="Freeform 62">
              <a:extLst>
                <a:ext uri="{FF2B5EF4-FFF2-40B4-BE49-F238E27FC236}">
                  <a16:creationId xmlns:a16="http://schemas.microsoft.com/office/drawing/2014/main" xmlns="" id="{F6567E01-FF62-4DB9-A991-4818C1CC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79" name="Freeform 63">
              <a:extLst>
                <a:ext uri="{FF2B5EF4-FFF2-40B4-BE49-F238E27FC236}">
                  <a16:creationId xmlns:a16="http://schemas.microsoft.com/office/drawing/2014/main" xmlns="" id="{56CEB838-EF79-4941-9761-B44A0E21A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80" name="Freeform 64">
              <a:extLst>
                <a:ext uri="{FF2B5EF4-FFF2-40B4-BE49-F238E27FC236}">
                  <a16:creationId xmlns:a16="http://schemas.microsoft.com/office/drawing/2014/main" xmlns="" id="{5EF1FDFF-F09B-4939-89A8-B893457B4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81" name="Freeform 65">
              <a:extLst>
                <a:ext uri="{FF2B5EF4-FFF2-40B4-BE49-F238E27FC236}">
                  <a16:creationId xmlns:a16="http://schemas.microsoft.com/office/drawing/2014/main" xmlns="" id="{58AFACD3-9BAF-4C55-B3F8-ACA31B409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82" name="Freeform 66">
              <a:extLst>
                <a:ext uri="{FF2B5EF4-FFF2-40B4-BE49-F238E27FC236}">
                  <a16:creationId xmlns:a16="http://schemas.microsoft.com/office/drawing/2014/main" xmlns="" id="{8D356146-6AE7-4891-B796-23333DB8D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83" name="Freeform 67">
              <a:extLst>
                <a:ext uri="{FF2B5EF4-FFF2-40B4-BE49-F238E27FC236}">
                  <a16:creationId xmlns:a16="http://schemas.microsoft.com/office/drawing/2014/main" xmlns="" id="{3776BB49-D74F-4794-A921-7D55A6B9D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84" name="Freeform 68">
              <a:extLst>
                <a:ext uri="{FF2B5EF4-FFF2-40B4-BE49-F238E27FC236}">
                  <a16:creationId xmlns:a16="http://schemas.microsoft.com/office/drawing/2014/main" xmlns="" id="{2DE67095-849D-428D-9319-5D1D07304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85" name="Freeform 69">
              <a:extLst>
                <a:ext uri="{FF2B5EF4-FFF2-40B4-BE49-F238E27FC236}">
                  <a16:creationId xmlns:a16="http://schemas.microsoft.com/office/drawing/2014/main" xmlns="" id="{A60F52A4-B6C3-4C4C-9D37-C5FA0259C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86" name="Freeform 70">
              <a:extLst>
                <a:ext uri="{FF2B5EF4-FFF2-40B4-BE49-F238E27FC236}">
                  <a16:creationId xmlns:a16="http://schemas.microsoft.com/office/drawing/2014/main" xmlns="" id="{9BE12FFE-24BB-4025-BFD8-05CF45905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87" name="Freeform 75">
              <a:extLst>
                <a:ext uri="{FF2B5EF4-FFF2-40B4-BE49-F238E27FC236}">
                  <a16:creationId xmlns:a16="http://schemas.microsoft.com/office/drawing/2014/main" xmlns="" id="{1F1B7241-822D-408A-AE40-260970DBF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88" name="Freeform 76">
              <a:extLst>
                <a:ext uri="{FF2B5EF4-FFF2-40B4-BE49-F238E27FC236}">
                  <a16:creationId xmlns:a16="http://schemas.microsoft.com/office/drawing/2014/main" xmlns="" id="{286FDEE1-08CE-4EA5-BA05-1963B5A80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89" name="Freeform 77">
              <a:extLst>
                <a:ext uri="{FF2B5EF4-FFF2-40B4-BE49-F238E27FC236}">
                  <a16:creationId xmlns:a16="http://schemas.microsoft.com/office/drawing/2014/main" xmlns="" id="{B885BF50-A573-4182-B369-D7C02FF3B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90" name="Freeform 78">
              <a:extLst>
                <a:ext uri="{FF2B5EF4-FFF2-40B4-BE49-F238E27FC236}">
                  <a16:creationId xmlns:a16="http://schemas.microsoft.com/office/drawing/2014/main" xmlns="" id="{CB7C7B99-51D9-49E0-B27B-312EBC79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91" name="Freeform 82">
              <a:extLst>
                <a:ext uri="{FF2B5EF4-FFF2-40B4-BE49-F238E27FC236}">
                  <a16:creationId xmlns:a16="http://schemas.microsoft.com/office/drawing/2014/main" xmlns="" id="{5C7CDBCC-E170-4574-804C-0087F334E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92" name="Freeform 83">
              <a:extLst>
                <a:ext uri="{FF2B5EF4-FFF2-40B4-BE49-F238E27FC236}">
                  <a16:creationId xmlns:a16="http://schemas.microsoft.com/office/drawing/2014/main" xmlns="" id="{F1866CD9-63BE-4F2E-82C1-DC0B4C8AB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93" name="Freeform 84">
              <a:extLst>
                <a:ext uri="{FF2B5EF4-FFF2-40B4-BE49-F238E27FC236}">
                  <a16:creationId xmlns:a16="http://schemas.microsoft.com/office/drawing/2014/main" xmlns="" id="{675584ED-7DCE-4592-8F3A-7216EB9EC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94" name="Freeform 85">
              <a:extLst>
                <a:ext uri="{FF2B5EF4-FFF2-40B4-BE49-F238E27FC236}">
                  <a16:creationId xmlns:a16="http://schemas.microsoft.com/office/drawing/2014/main" xmlns="" id="{64830502-0433-4880-8C8C-E44302492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95" name="Freeform 86">
              <a:extLst>
                <a:ext uri="{FF2B5EF4-FFF2-40B4-BE49-F238E27FC236}">
                  <a16:creationId xmlns:a16="http://schemas.microsoft.com/office/drawing/2014/main" xmlns="" id="{74E35222-6A1F-4B77-8382-80F500177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96" name="Freeform 87">
              <a:extLst>
                <a:ext uri="{FF2B5EF4-FFF2-40B4-BE49-F238E27FC236}">
                  <a16:creationId xmlns:a16="http://schemas.microsoft.com/office/drawing/2014/main" xmlns="" id="{5817CD31-2792-4B29-97C8-71CC89B8B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97" name="Freeform 88">
              <a:extLst>
                <a:ext uri="{FF2B5EF4-FFF2-40B4-BE49-F238E27FC236}">
                  <a16:creationId xmlns:a16="http://schemas.microsoft.com/office/drawing/2014/main" xmlns="" id="{24A21F34-90F9-4F99-BB22-CD4CEB0E7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98" name="Freeform 89">
              <a:extLst>
                <a:ext uri="{FF2B5EF4-FFF2-40B4-BE49-F238E27FC236}">
                  <a16:creationId xmlns:a16="http://schemas.microsoft.com/office/drawing/2014/main" xmlns="" id="{5B1EE3CB-45FD-4C13-9847-53D2F5497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99" name="Freeform 90">
              <a:extLst>
                <a:ext uri="{FF2B5EF4-FFF2-40B4-BE49-F238E27FC236}">
                  <a16:creationId xmlns:a16="http://schemas.microsoft.com/office/drawing/2014/main" xmlns="" id="{AFEDA1D2-01FA-43F6-8E50-E1B2AA620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00" name="Freeform 91">
              <a:extLst>
                <a:ext uri="{FF2B5EF4-FFF2-40B4-BE49-F238E27FC236}">
                  <a16:creationId xmlns:a16="http://schemas.microsoft.com/office/drawing/2014/main" xmlns="" id="{3DE017A6-5B42-4CF5-8C6E-5C68AA75C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01" name="Freeform 92">
              <a:extLst>
                <a:ext uri="{FF2B5EF4-FFF2-40B4-BE49-F238E27FC236}">
                  <a16:creationId xmlns:a16="http://schemas.microsoft.com/office/drawing/2014/main" xmlns="" id="{BFF3B10E-2981-4E4D-83BA-362413568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02" name="Freeform 93">
              <a:extLst>
                <a:ext uri="{FF2B5EF4-FFF2-40B4-BE49-F238E27FC236}">
                  <a16:creationId xmlns:a16="http://schemas.microsoft.com/office/drawing/2014/main" xmlns="" id="{77DBD932-463C-409E-B115-4DD6E7B8C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03" name="Freeform 94">
              <a:extLst>
                <a:ext uri="{FF2B5EF4-FFF2-40B4-BE49-F238E27FC236}">
                  <a16:creationId xmlns:a16="http://schemas.microsoft.com/office/drawing/2014/main" xmlns="" id="{4F05423B-F97F-44B2-BC19-3291A1F37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04" name="Oval 104">
              <a:extLst>
                <a:ext uri="{FF2B5EF4-FFF2-40B4-BE49-F238E27FC236}">
                  <a16:creationId xmlns:a16="http://schemas.microsoft.com/office/drawing/2014/main" xmlns="" id="{872B3A04-77CF-4975-8006-0EEEFD153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05" name="Oval 105">
              <a:extLst>
                <a:ext uri="{FF2B5EF4-FFF2-40B4-BE49-F238E27FC236}">
                  <a16:creationId xmlns:a16="http://schemas.microsoft.com/office/drawing/2014/main" xmlns="" id="{667D3F03-2963-4135-8380-39A9A4DCD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06" name="Oval 106">
              <a:extLst>
                <a:ext uri="{FF2B5EF4-FFF2-40B4-BE49-F238E27FC236}">
                  <a16:creationId xmlns:a16="http://schemas.microsoft.com/office/drawing/2014/main" xmlns="" id="{CA443F46-E5D4-4034-B3EC-4311D872D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07" name="Oval 107">
              <a:extLst>
                <a:ext uri="{FF2B5EF4-FFF2-40B4-BE49-F238E27FC236}">
                  <a16:creationId xmlns:a16="http://schemas.microsoft.com/office/drawing/2014/main" xmlns="" id="{13E3683C-C749-44A1-9214-60461BC20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08" name="Oval 108">
              <a:extLst>
                <a:ext uri="{FF2B5EF4-FFF2-40B4-BE49-F238E27FC236}">
                  <a16:creationId xmlns:a16="http://schemas.microsoft.com/office/drawing/2014/main" xmlns="" id="{D95E16C5-3110-43E9-8352-7A32A076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09" name="Oval 109">
              <a:extLst>
                <a:ext uri="{FF2B5EF4-FFF2-40B4-BE49-F238E27FC236}">
                  <a16:creationId xmlns:a16="http://schemas.microsoft.com/office/drawing/2014/main" xmlns="" id="{9600757D-7FE0-47C1-899F-58E675B15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10" name="Oval 110">
              <a:extLst>
                <a:ext uri="{FF2B5EF4-FFF2-40B4-BE49-F238E27FC236}">
                  <a16:creationId xmlns:a16="http://schemas.microsoft.com/office/drawing/2014/main" xmlns="" id="{40F176EF-2D52-407E-94FD-2DBD1989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11" name="Oval 111">
              <a:extLst>
                <a:ext uri="{FF2B5EF4-FFF2-40B4-BE49-F238E27FC236}">
                  <a16:creationId xmlns:a16="http://schemas.microsoft.com/office/drawing/2014/main" xmlns="" id="{91D4B045-7A8D-41CC-ACB3-E97EB38E1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7238" name="Group 71">
            <a:extLst>
              <a:ext uri="{FF2B5EF4-FFF2-40B4-BE49-F238E27FC236}">
                <a16:creationId xmlns:a16="http://schemas.microsoft.com/office/drawing/2014/main" xmlns="" id="{3A2B5D22-A88E-48D7-B267-B6D2DFED02D4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7239" name="Freeform 5">
              <a:extLst>
                <a:ext uri="{FF2B5EF4-FFF2-40B4-BE49-F238E27FC236}">
                  <a16:creationId xmlns:a16="http://schemas.microsoft.com/office/drawing/2014/main" xmlns="" id="{272DD939-392F-4301-A893-7B8DBF044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40" name="Freeform 6">
              <a:extLst>
                <a:ext uri="{FF2B5EF4-FFF2-40B4-BE49-F238E27FC236}">
                  <a16:creationId xmlns:a16="http://schemas.microsoft.com/office/drawing/2014/main" xmlns="" id="{EBCA1279-0179-4E60-852C-9413BA78F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41" name="Freeform 7">
              <a:extLst>
                <a:ext uri="{FF2B5EF4-FFF2-40B4-BE49-F238E27FC236}">
                  <a16:creationId xmlns:a16="http://schemas.microsoft.com/office/drawing/2014/main" xmlns="" id="{C6E61E73-18CA-49D8-AF3D-992B49B30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42" name="Freeform 8">
              <a:extLst>
                <a:ext uri="{FF2B5EF4-FFF2-40B4-BE49-F238E27FC236}">
                  <a16:creationId xmlns:a16="http://schemas.microsoft.com/office/drawing/2014/main" xmlns="" id="{D1B00228-1C70-43B4-A295-BDC10EF79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43" name="Freeform 9">
              <a:extLst>
                <a:ext uri="{FF2B5EF4-FFF2-40B4-BE49-F238E27FC236}">
                  <a16:creationId xmlns:a16="http://schemas.microsoft.com/office/drawing/2014/main" xmlns="" id="{78731AEC-63D8-4306-BEA5-996DD5B4F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44" name="Freeform 10">
              <a:extLst>
                <a:ext uri="{FF2B5EF4-FFF2-40B4-BE49-F238E27FC236}">
                  <a16:creationId xmlns:a16="http://schemas.microsoft.com/office/drawing/2014/main" xmlns="" id="{6A52161B-022B-41B3-A750-FB56209CD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45" name="Freeform 11">
              <a:extLst>
                <a:ext uri="{FF2B5EF4-FFF2-40B4-BE49-F238E27FC236}">
                  <a16:creationId xmlns:a16="http://schemas.microsoft.com/office/drawing/2014/main" xmlns="" id="{0B2904C2-08F2-4EA4-82ED-A04429D38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46" name="Freeform 12">
              <a:extLst>
                <a:ext uri="{FF2B5EF4-FFF2-40B4-BE49-F238E27FC236}">
                  <a16:creationId xmlns:a16="http://schemas.microsoft.com/office/drawing/2014/main" xmlns="" id="{E14DF18E-7DA5-497F-BC2B-CE9A5BB5F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47" name="Freeform 13">
              <a:extLst>
                <a:ext uri="{FF2B5EF4-FFF2-40B4-BE49-F238E27FC236}">
                  <a16:creationId xmlns:a16="http://schemas.microsoft.com/office/drawing/2014/main" xmlns="" id="{513A8999-FA0A-4CBE-8C4D-969E5B182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48" name="Freeform 14">
              <a:extLst>
                <a:ext uri="{FF2B5EF4-FFF2-40B4-BE49-F238E27FC236}">
                  <a16:creationId xmlns:a16="http://schemas.microsoft.com/office/drawing/2014/main" xmlns="" id="{3776F0ED-F219-496B-B808-A90494BA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49" name="Freeform 15">
              <a:extLst>
                <a:ext uri="{FF2B5EF4-FFF2-40B4-BE49-F238E27FC236}">
                  <a16:creationId xmlns:a16="http://schemas.microsoft.com/office/drawing/2014/main" xmlns="" id="{A2CCA337-3226-4F94-9043-F8BC4E464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50" name="Freeform 16">
              <a:extLst>
                <a:ext uri="{FF2B5EF4-FFF2-40B4-BE49-F238E27FC236}">
                  <a16:creationId xmlns:a16="http://schemas.microsoft.com/office/drawing/2014/main" xmlns="" id="{3C60FA02-F638-4FCE-9F80-D9F6A6E41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51" name="Freeform 17">
              <a:extLst>
                <a:ext uri="{FF2B5EF4-FFF2-40B4-BE49-F238E27FC236}">
                  <a16:creationId xmlns:a16="http://schemas.microsoft.com/office/drawing/2014/main" xmlns="" id="{41D31633-2BAF-4DB1-959E-D0813BB80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52" name="Freeform 18">
              <a:extLst>
                <a:ext uri="{FF2B5EF4-FFF2-40B4-BE49-F238E27FC236}">
                  <a16:creationId xmlns:a16="http://schemas.microsoft.com/office/drawing/2014/main" xmlns="" id="{20C613BE-24B3-445E-A076-A1C2A24ED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53" name="Freeform 21">
              <a:extLst>
                <a:ext uri="{FF2B5EF4-FFF2-40B4-BE49-F238E27FC236}">
                  <a16:creationId xmlns:a16="http://schemas.microsoft.com/office/drawing/2014/main" xmlns="" id="{B3492A4C-E3C5-4C63-AFE1-2129797E4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54" name="Freeform 22">
              <a:extLst>
                <a:ext uri="{FF2B5EF4-FFF2-40B4-BE49-F238E27FC236}">
                  <a16:creationId xmlns:a16="http://schemas.microsoft.com/office/drawing/2014/main" xmlns="" id="{9A375BE9-24F7-4EA8-81A5-9D9F10A68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55" name="Freeform 23">
              <a:extLst>
                <a:ext uri="{FF2B5EF4-FFF2-40B4-BE49-F238E27FC236}">
                  <a16:creationId xmlns:a16="http://schemas.microsoft.com/office/drawing/2014/main" xmlns="" id="{FA68D8FB-92E7-444D-8891-41210A44E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56" name="Freeform 24">
              <a:extLst>
                <a:ext uri="{FF2B5EF4-FFF2-40B4-BE49-F238E27FC236}">
                  <a16:creationId xmlns:a16="http://schemas.microsoft.com/office/drawing/2014/main" xmlns="" id="{41D609CD-E6AB-47EC-BB3E-66D415753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57" name="Freeform 25">
              <a:extLst>
                <a:ext uri="{FF2B5EF4-FFF2-40B4-BE49-F238E27FC236}">
                  <a16:creationId xmlns:a16="http://schemas.microsoft.com/office/drawing/2014/main" xmlns="" id="{7AC6AF18-1C85-412A-B229-27CCE4E3D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58" name="Freeform 26">
              <a:extLst>
                <a:ext uri="{FF2B5EF4-FFF2-40B4-BE49-F238E27FC236}">
                  <a16:creationId xmlns:a16="http://schemas.microsoft.com/office/drawing/2014/main" xmlns="" id="{3D158590-816D-4297-A425-750C17E2F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59" name="Freeform 27">
              <a:extLst>
                <a:ext uri="{FF2B5EF4-FFF2-40B4-BE49-F238E27FC236}">
                  <a16:creationId xmlns:a16="http://schemas.microsoft.com/office/drawing/2014/main" xmlns="" id="{5234C688-00BF-47C4-ACD8-8FB4202D5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60" name="Freeform 28">
              <a:extLst>
                <a:ext uri="{FF2B5EF4-FFF2-40B4-BE49-F238E27FC236}">
                  <a16:creationId xmlns:a16="http://schemas.microsoft.com/office/drawing/2014/main" xmlns="" id="{70F0ED52-419C-44AE-AAE9-6152A9848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61" name="Freeform 29">
              <a:extLst>
                <a:ext uri="{FF2B5EF4-FFF2-40B4-BE49-F238E27FC236}">
                  <a16:creationId xmlns:a16="http://schemas.microsoft.com/office/drawing/2014/main" xmlns="" id="{02CE7332-1D99-4B36-8FEF-09DE00E77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62" name="Freeform 30">
              <a:extLst>
                <a:ext uri="{FF2B5EF4-FFF2-40B4-BE49-F238E27FC236}">
                  <a16:creationId xmlns:a16="http://schemas.microsoft.com/office/drawing/2014/main" xmlns="" id="{1B8321AA-62DF-428F-9043-385A22C8F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63" name="Freeform 31">
              <a:extLst>
                <a:ext uri="{FF2B5EF4-FFF2-40B4-BE49-F238E27FC236}">
                  <a16:creationId xmlns:a16="http://schemas.microsoft.com/office/drawing/2014/main" xmlns="" id="{D5F21CE0-D20A-46E2-8E24-16A737C15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64" name="Freeform 32">
              <a:extLst>
                <a:ext uri="{FF2B5EF4-FFF2-40B4-BE49-F238E27FC236}">
                  <a16:creationId xmlns:a16="http://schemas.microsoft.com/office/drawing/2014/main" xmlns="" id="{D3923AAF-2ACB-4F30-A521-DC867AABC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65" name="Freeform 33">
              <a:extLst>
                <a:ext uri="{FF2B5EF4-FFF2-40B4-BE49-F238E27FC236}">
                  <a16:creationId xmlns:a16="http://schemas.microsoft.com/office/drawing/2014/main" xmlns="" id="{4859B96D-256A-48D3-9DE6-3686EFB9D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66" name="Freeform 34">
              <a:extLst>
                <a:ext uri="{FF2B5EF4-FFF2-40B4-BE49-F238E27FC236}">
                  <a16:creationId xmlns:a16="http://schemas.microsoft.com/office/drawing/2014/main" xmlns="" id="{82746635-24EC-4855-9364-CA9AC1C7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67" name="Freeform 35">
              <a:extLst>
                <a:ext uri="{FF2B5EF4-FFF2-40B4-BE49-F238E27FC236}">
                  <a16:creationId xmlns:a16="http://schemas.microsoft.com/office/drawing/2014/main" xmlns="" id="{3DC8713F-B296-4645-B43E-95FE19554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68" name="Freeform 36">
              <a:extLst>
                <a:ext uri="{FF2B5EF4-FFF2-40B4-BE49-F238E27FC236}">
                  <a16:creationId xmlns:a16="http://schemas.microsoft.com/office/drawing/2014/main" xmlns="" id="{12F89B58-0C4C-4C03-8DF1-83C1ED617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69" name="Freeform 37">
              <a:extLst>
                <a:ext uri="{FF2B5EF4-FFF2-40B4-BE49-F238E27FC236}">
                  <a16:creationId xmlns:a16="http://schemas.microsoft.com/office/drawing/2014/main" xmlns="" id="{D92A03E4-537C-49D6-AB98-11A005C9F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70" name="Freeform 38">
              <a:extLst>
                <a:ext uri="{FF2B5EF4-FFF2-40B4-BE49-F238E27FC236}">
                  <a16:creationId xmlns:a16="http://schemas.microsoft.com/office/drawing/2014/main" xmlns="" id="{15926254-E4B2-4A9A-8878-4C89184B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71" name="Freeform 39">
              <a:extLst>
                <a:ext uri="{FF2B5EF4-FFF2-40B4-BE49-F238E27FC236}">
                  <a16:creationId xmlns:a16="http://schemas.microsoft.com/office/drawing/2014/main" xmlns="" id="{EBBC5E78-2D0F-4045-8937-A5481591F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72" name="Freeform 40">
              <a:extLst>
                <a:ext uri="{FF2B5EF4-FFF2-40B4-BE49-F238E27FC236}">
                  <a16:creationId xmlns:a16="http://schemas.microsoft.com/office/drawing/2014/main" xmlns="" id="{D2260DA6-01F9-4BD0-987B-1FE463DD5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73" name="Freeform 43">
              <a:extLst>
                <a:ext uri="{FF2B5EF4-FFF2-40B4-BE49-F238E27FC236}">
                  <a16:creationId xmlns:a16="http://schemas.microsoft.com/office/drawing/2014/main" xmlns="" id="{440AE9E5-B62D-4924-9CE2-5ABAB29CF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74" name="Freeform 44">
              <a:extLst>
                <a:ext uri="{FF2B5EF4-FFF2-40B4-BE49-F238E27FC236}">
                  <a16:creationId xmlns:a16="http://schemas.microsoft.com/office/drawing/2014/main" xmlns="" id="{10A498EB-52F0-4434-922F-960AB484D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75" name="Freeform 45">
              <a:extLst>
                <a:ext uri="{FF2B5EF4-FFF2-40B4-BE49-F238E27FC236}">
                  <a16:creationId xmlns:a16="http://schemas.microsoft.com/office/drawing/2014/main" xmlns="" id="{BDCBABBE-BAA2-406B-BA24-EFBD3CD86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76" name="Freeform 46">
              <a:extLst>
                <a:ext uri="{FF2B5EF4-FFF2-40B4-BE49-F238E27FC236}">
                  <a16:creationId xmlns:a16="http://schemas.microsoft.com/office/drawing/2014/main" xmlns="" id="{3634BA5F-A635-4A9A-9328-70EDE2051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77" name="Freeform 47">
              <a:extLst>
                <a:ext uri="{FF2B5EF4-FFF2-40B4-BE49-F238E27FC236}">
                  <a16:creationId xmlns:a16="http://schemas.microsoft.com/office/drawing/2014/main" xmlns="" id="{2246394A-95D2-48E3-A969-5D252E772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78" name="Freeform 48">
              <a:extLst>
                <a:ext uri="{FF2B5EF4-FFF2-40B4-BE49-F238E27FC236}">
                  <a16:creationId xmlns:a16="http://schemas.microsoft.com/office/drawing/2014/main" xmlns="" id="{07ED797E-8493-454A-9F34-A63D350EC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79" name="Freeform 71">
              <a:extLst>
                <a:ext uri="{FF2B5EF4-FFF2-40B4-BE49-F238E27FC236}">
                  <a16:creationId xmlns:a16="http://schemas.microsoft.com/office/drawing/2014/main" xmlns="" id="{52CCADD3-2DB2-47CE-9999-7F5CF5150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80" name="Freeform 72">
              <a:extLst>
                <a:ext uri="{FF2B5EF4-FFF2-40B4-BE49-F238E27FC236}">
                  <a16:creationId xmlns:a16="http://schemas.microsoft.com/office/drawing/2014/main" xmlns="" id="{03696726-49EF-4D62-A2A5-B95A84EBB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281" name="Oval 95">
              <a:extLst>
                <a:ext uri="{FF2B5EF4-FFF2-40B4-BE49-F238E27FC236}">
                  <a16:creationId xmlns:a16="http://schemas.microsoft.com/office/drawing/2014/main" xmlns="" id="{1C0C436F-8238-406E-A68F-B17994B17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2" name="Oval 96">
              <a:extLst>
                <a:ext uri="{FF2B5EF4-FFF2-40B4-BE49-F238E27FC236}">
                  <a16:creationId xmlns:a16="http://schemas.microsoft.com/office/drawing/2014/main" xmlns="" id="{8E102185-A5DD-4B78-A1D7-4B782ABF4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3" name="Oval 97">
              <a:extLst>
                <a:ext uri="{FF2B5EF4-FFF2-40B4-BE49-F238E27FC236}">
                  <a16:creationId xmlns:a16="http://schemas.microsoft.com/office/drawing/2014/main" xmlns="" id="{583C6B8C-9898-4506-868B-C0614A4A9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4" name="Oval 98">
              <a:extLst>
                <a:ext uri="{FF2B5EF4-FFF2-40B4-BE49-F238E27FC236}">
                  <a16:creationId xmlns:a16="http://schemas.microsoft.com/office/drawing/2014/main" xmlns="" id="{8134FFEA-A19F-4310-BF56-42A53AE1E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5" name="Oval 99">
              <a:extLst>
                <a:ext uri="{FF2B5EF4-FFF2-40B4-BE49-F238E27FC236}">
                  <a16:creationId xmlns:a16="http://schemas.microsoft.com/office/drawing/2014/main" xmlns="" id="{F03E3679-5B9D-461A-B48A-2BA15A6E6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6" name="Oval 100">
              <a:extLst>
                <a:ext uri="{FF2B5EF4-FFF2-40B4-BE49-F238E27FC236}">
                  <a16:creationId xmlns:a16="http://schemas.microsoft.com/office/drawing/2014/main" xmlns="" id="{00E6F810-9529-4053-BD5A-8817DBF47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7" name="Oval 101">
              <a:extLst>
                <a:ext uri="{FF2B5EF4-FFF2-40B4-BE49-F238E27FC236}">
                  <a16:creationId xmlns:a16="http://schemas.microsoft.com/office/drawing/2014/main" xmlns="" id="{717CEC9E-2B29-4F33-97E4-1E60D3316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8" name="Oval 102">
              <a:extLst>
                <a:ext uri="{FF2B5EF4-FFF2-40B4-BE49-F238E27FC236}">
                  <a16:creationId xmlns:a16="http://schemas.microsoft.com/office/drawing/2014/main" xmlns="" id="{FD9DB282-902D-4890-8226-0F1669A10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7289" name="Oval 103">
              <a:extLst>
                <a:ext uri="{FF2B5EF4-FFF2-40B4-BE49-F238E27FC236}">
                  <a16:creationId xmlns:a16="http://schemas.microsoft.com/office/drawing/2014/main" xmlns="" id="{9EDB2633-AD65-4B55-8C4A-5D2F1EB50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23" name="文本框 2">
            <a:extLst>
              <a:ext uri="{FF2B5EF4-FFF2-40B4-BE49-F238E27FC236}">
                <a16:creationId xmlns:a16="http://schemas.microsoft.com/office/drawing/2014/main" xmlns="" id="{491373BD-E972-461C-B2D6-AF241D0DE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功能与实现</a:t>
            </a:r>
          </a:p>
        </p:txBody>
      </p:sp>
      <p:sp>
        <p:nvSpPr>
          <p:cNvPr id="129" name="直接连接符 60">
            <a:extLst>
              <a:ext uri="{FF2B5EF4-FFF2-40B4-BE49-F238E27FC236}">
                <a16:creationId xmlns:a16="http://schemas.microsoft.com/office/drawing/2014/main" xmlns="" id="{5A662577-B363-4725-A2F2-616BA982B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9281" y="1185825"/>
            <a:ext cx="0" cy="4740275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0" name="矩形 61">
            <a:extLst>
              <a:ext uri="{FF2B5EF4-FFF2-40B4-BE49-F238E27FC236}">
                <a16:creationId xmlns:a16="http://schemas.microsoft.com/office/drawing/2014/main" xmlns="" id="{24D44C05-7B51-43B0-99A8-1B8D46B36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031" y="1509675"/>
            <a:ext cx="696913" cy="696913"/>
          </a:xfrm>
          <a:prstGeom prst="rect">
            <a:avLst/>
          </a:pr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1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1" name="矩形 62">
            <a:extLst>
              <a:ext uri="{FF2B5EF4-FFF2-40B4-BE49-F238E27FC236}">
                <a16:creationId xmlns:a16="http://schemas.microsoft.com/office/drawing/2014/main" xmlns="" id="{31EC73E0-160A-431D-A392-C8FB96C6C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031" y="2643150"/>
            <a:ext cx="696913" cy="695325"/>
          </a:xfrm>
          <a:prstGeom prst="rect">
            <a:avLst/>
          </a:pr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2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2" name="矩形 63">
            <a:extLst>
              <a:ext uri="{FF2B5EF4-FFF2-40B4-BE49-F238E27FC236}">
                <a16:creationId xmlns:a16="http://schemas.microsoft.com/office/drawing/2014/main" xmlns="" id="{409393E2-5B23-4CCB-A805-742618AF8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031" y="3775038"/>
            <a:ext cx="696913" cy="696912"/>
          </a:xfrm>
          <a:prstGeom prst="rect">
            <a:avLst/>
          </a:pr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3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" name="矩形 64">
            <a:extLst>
              <a:ext uri="{FF2B5EF4-FFF2-40B4-BE49-F238E27FC236}">
                <a16:creationId xmlns:a16="http://schemas.microsoft.com/office/drawing/2014/main" xmlns="" id="{D3A3B8F7-40C0-4424-AF81-9007B70F6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031" y="4906925"/>
            <a:ext cx="696913" cy="696913"/>
          </a:xfrm>
          <a:prstGeom prst="rect">
            <a:avLst/>
          </a:pr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4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4" name="文本框 65">
            <a:extLst>
              <a:ext uri="{FF2B5EF4-FFF2-40B4-BE49-F238E27FC236}">
                <a16:creationId xmlns:a16="http://schemas.microsoft.com/office/drawing/2014/main" xmlns="" id="{D16C9E8F-855C-4B00-AE2C-DE05933E8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944" y="1419525"/>
            <a:ext cx="787484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网络功能：依旧使用</a:t>
            </a:r>
            <a:r>
              <a:rPr lang="en-US" altLang="zh-CN" sz="2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Retrofit+RxJava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的封装使用。可以使用移动电商中已经写好的代码，注意使用细节和步骤。比如权限、依赖、初始化</a:t>
            </a:r>
          </a:p>
        </p:txBody>
      </p:sp>
      <p:sp>
        <p:nvSpPr>
          <p:cNvPr id="136" name="文本框 65">
            <a:extLst>
              <a:ext uri="{FF2B5EF4-FFF2-40B4-BE49-F238E27FC236}">
                <a16:creationId xmlns:a16="http://schemas.microsoft.com/office/drawing/2014/main" xmlns="" id="{E98CDFA0-91A3-475B-9959-6293CDFE8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944" y="2525338"/>
            <a:ext cx="787484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Service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接口实现：（具体链接地址看文档）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、用户登录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、获取单位列表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8" name="文本框 65">
            <a:extLst>
              <a:ext uri="{FF2B5EF4-FFF2-40B4-BE49-F238E27FC236}">
                <a16:creationId xmlns:a16="http://schemas.microsoft.com/office/drawing/2014/main" xmlns="" id="{61BA388E-567D-4430-ADCC-0086BB281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944" y="3658813"/>
            <a:ext cx="787484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Presenter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接口调用实现：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、用户登录接口调用方法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、获取单位列表接口调用方法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39" name="文本框 65">
            <a:extLst>
              <a:ext uri="{FF2B5EF4-FFF2-40B4-BE49-F238E27FC236}">
                <a16:creationId xmlns:a16="http://schemas.microsoft.com/office/drawing/2014/main" xmlns="" id="{B1AA5706-B33E-4196-B7F6-9318FC1B3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6944" y="4906925"/>
            <a:ext cx="78748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用户名密码保存，只保存，但不用实现自动登录。只需要通过</a:t>
            </a:r>
            <a:r>
              <a:rPr lang="en-US" altLang="zh-CN" sz="2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SharedPreferences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保存即可。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wipe(right)">
                                      <p:cBhvr>
                                        <p:cTn id="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bldLvl="0" animBg="1"/>
      <p:bldP spid="131" grpId="0" bldLvl="0" animBg="1"/>
      <p:bldP spid="132" grpId="0" bldLvl="0" animBg="1"/>
      <p:bldP spid="133" grpId="0" bldLvl="0" animBg="1"/>
      <p:bldP spid="134" grpId="0" bldLvl="0"/>
      <p:bldP spid="136" grpId="0" bldLvl="0"/>
      <p:bldP spid="138" grpId="0" bldLvl="0"/>
      <p:bldP spid="139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xmlns="" id="{DA4E0B6C-EADE-4917-8D67-3415C9CF7F80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7418387" y="2035176"/>
            <a:ext cx="4545013" cy="5110162"/>
            <a:chOff x="0" y="0"/>
            <a:chExt cx="4570414" cy="5137881"/>
          </a:xfrm>
        </p:grpSpPr>
        <p:sp>
          <p:nvSpPr>
            <p:cNvPr id="9218" name="Freeform 5">
              <a:extLst>
                <a:ext uri="{FF2B5EF4-FFF2-40B4-BE49-F238E27FC236}">
                  <a16:creationId xmlns:a16="http://schemas.microsoft.com/office/drawing/2014/main" xmlns="" id="{579809A8-8164-4D3A-936B-E5E81B24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19" name="Freeform 6">
              <a:extLst>
                <a:ext uri="{FF2B5EF4-FFF2-40B4-BE49-F238E27FC236}">
                  <a16:creationId xmlns:a16="http://schemas.microsoft.com/office/drawing/2014/main" xmlns="" id="{988A8B05-F781-466D-A9C9-05EFCF954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0" name="Freeform 7">
              <a:extLst>
                <a:ext uri="{FF2B5EF4-FFF2-40B4-BE49-F238E27FC236}">
                  <a16:creationId xmlns:a16="http://schemas.microsoft.com/office/drawing/2014/main" xmlns="" id="{E1BD0E20-14E6-46D8-856B-BF8636CDC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1" name="Freeform 8">
              <a:extLst>
                <a:ext uri="{FF2B5EF4-FFF2-40B4-BE49-F238E27FC236}">
                  <a16:creationId xmlns:a16="http://schemas.microsoft.com/office/drawing/2014/main" xmlns="" id="{B5F1BBD8-1D24-471B-A903-F724231AB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2" name="Freeform 9">
              <a:extLst>
                <a:ext uri="{FF2B5EF4-FFF2-40B4-BE49-F238E27FC236}">
                  <a16:creationId xmlns:a16="http://schemas.microsoft.com/office/drawing/2014/main" xmlns="" id="{F0BDD3B5-4EC8-42A6-9787-C28367044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3" name="Freeform 10">
              <a:extLst>
                <a:ext uri="{FF2B5EF4-FFF2-40B4-BE49-F238E27FC236}">
                  <a16:creationId xmlns:a16="http://schemas.microsoft.com/office/drawing/2014/main" xmlns="" id="{7D7D1103-8473-408F-B9C5-434421C27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4" name="Freeform 11">
              <a:extLst>
                <a:ext uri="{FF2B5EF4-FFF2-40B4-BE49-F238E27FC236}">
                  <a16:creationId xmlns:a16="http://schemas.microsoft.com/office/drawing/2014/main" xmlns="" id="{07A04BAC-8F75-4123-B592-2F0DE830C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5" name="Freeform 12">
              <a:extLst>
                <a:ext uri="{FF2B5EF4-FFF2-40B4-BE49-F238E27FC236}">
                  <a16:creationId xmlns:a16="http://schemas.microsoft.com/office/drawing/2014/main" xmlns="" id="{28AFD78A-BAF1-4339-8E4B-E22B488C1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6" name="Freeform 13">
              <a:extLst>
                <a:ext uri="{FF2B5EF4-FFF2-40B4-BE49-F238E27FC236}">
                  <a16:creationId xmlns:a16="http://schemas.microsoft.com/office/drawing/2014/main" xmlns="" id="{CD82E81F-088A-4B0B-BCA8-D58C6A706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7" name="Freeform 14">
              <a:extLst>
                <a:ext uri="{FF2B5EF4-FFF2-40B4-BE49-F238E27FC236}">
                  <a16:creationId xmlns:a16="http://schemas.microsoft.com/office/drawing/2014/main" xmlns="" id="{7709B321-2527-4487-8FDC-CB532969C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8" name="Freeform 15">
              <a:extLst>
                <a:ext uri="{FF2B5EF4-FFF2-40B4-BE49-F238E27FC236}">
                  <a16:creationId xmlns:a16="http://schemas.microsoft.com/office/drawing/2014/main" xmlns="" id="{E40A6AEC-2B4C-4293-B60B-D3599A4FC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29" name="Freeform 16">
              <a:extLst>
                <a:ext uri="{FF2B5EF4-FFF2-40B4-BE49-F238E27FC236}">
                  <a16:creationId xmlns:a16="http://schemas.microsoft.com/office/drawing/2014/main" xmlns="" id="{2D394A98-11BC-4F97-8B19-B203F9DF5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0" name="Freeform 17">
              <a:extLst>
                <a:ext uri="{FF2B5EF4-FFF2-40B4-BE49-F238E27FC236}">
                  <a16:creationId xmlns:a16="http://schemas.microsoft.com/office/drawing/2014/main" xmlns="" id="{9473EE44-2EDB-4AD4-9B4D-8137BFF14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1" name="Freeform 18">
              <a:extLst>
                <a:ext uri="{FF2B5EF4-FFF2-40B4-BE49-F238E27FC236}">
                  <a16:creationId xmlns:a16="http://schemas.microsoft.com/office/drawing/2014/main" xmlns="" id="{CFFA1B16-35B7-4FF6-8265-78D9F4E3C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2" name="Freeform 21">
              <a:extLst>
                <a:ext uri="{FF2B5EF4-FFF2-40B4-BE49-F238E27FC236}">
                  <a16:creationId xmlns:a16="http://schemas.microsoft.com/office/drawing/2014/main" xmlns="" id="{276DE153-1DE4-40DC-936D-38671DF9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3" name="Freeform 22">
              <a:extLst>
                <a:ext uri="{FF2B5EF4-FFF2-40B4-BE49-F238E27FC236}">
                  <a16:creationId xmlns:a16="http://schemas.microsoft.com/office/drawing/2014/main" xmlns="" id="{0DCA48C4-1420-463B-81A9-5B6F656A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4" name="Freeform 23">
              <a:extLst>
                <a:ext uri="{FF2B5EF4-FFF2-40B4-BE49-F238E27FC236}">
                  <a16:creationId xmlns:a16="http://schemas.microsoft.com/office/drawing/2014/main" xmlns="" id="{9CB7EDD9-2AC4-4FED-8850-F0594F935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5" name="Freeform 24">
              <a:extLst>
                <a:ext uri="{FF2B5EF4-FFF2-40B4-BE49-F238E27FC236}">
                  <a16:creationId xmlns:a16="http://schemas.microsoft.com/office/drawing/2014/main" xmlns="" id="{DC35F1BF-9D2F-49E3-A520-FEBDFD279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6" name="Freeform 25">
              <a:extLst>
                <a:ext uri="{FF2B5EF4-FFF2-40B4-BE49-F238E27FC236}">
                  <a16:creationId xmlns:a16="http://schemas.microsoft.com/office/drawing/2014/main" xmlns="" id="{77344047-3235-4ED7-94D8-C29E04CE2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7" name="Freeform 26">
              <a:extLst>
                <a:ext uri="{FF2B5EF4-FFF2-40B4-BE49-F238E27FC236}">
                  <a16:creationId xmlns:a16="http://schemas.microsoft.com/office/drawing/2014/main" xmlns="" id="{147B5FAE-36C3-484C-B3B1-962027A26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8" name="Freeform 27">
              <a:extLst>
                <a:ext uri="{FF2B5EF4-FFF2-40B4-BE49-F238E27FC236}">
                  <a16:creationId xmlns:a16="http://schemas.microsoft.com/office/drawing/2014/main" xmlns="" id="{D630930C-4E21-49B2-A8FE-E5F3F37FD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39" name="Freeform 28">
              <a:extLst>
                <a:ext uri="{FF2B5EF4-FFF2-40B4-BE49-F238E27FC236}">
                  <a16:creationId xmlns:a16="http://schemas.microsoft.com/office/drawing/2014/main" xmlns="" id="{D9292109-9C47-4505-8C30-D1BF0DDB9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0" name="Freeform 29">
              <a:extLst>
                <a:ext uri="{FF2B5EF4-FFF2-40B4-BE49-F238E27FC236}">
                  <a16:creationId xmlns:a16="http://schemas.microsoft.com/office/drawing/2014/main" xmlns="" id="{07B6AE21-133D-4722-AD06-A494F84AE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1" name="Freeform 30">
              <a:extLst>
                <a:ext uri="{FF2B5EF4-FFF2-40B4-BE49-F238E27FC236}">
                  <a16:creationId xmlns:a16="http://schemas.microsoft.com/office/drawing/2014/main" xmlns="" id="{A35CED9E-709C-408E-A8EF-59C4936E5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2" name="Freeform 31">
              <a:extLst>
                <a:ext uri="{FF2B5EF4-FFF2-40B4-BE49-F238E27FC236}">
                  <a16:creationId xmlns:a16="http://schemas.microsoft.com/office/drawing/2014/main" xmlns="" id="{5B117752-A9AE-4B6F-B2F3-2C4982EA0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3" name="Freeform 32">
              <a:extLst>
                <a:ext uri="{FF2B5EF4-FFF2-40B4-BE49-F238E27FC236}">
                  <a16:creationId xmlns:a16="http://schemas.microsoft.com/office/drawing/2014/main" xmlns="" id="{70C256DD-00C6-4E2A-B87E-23754E690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4" name="Freeform 33">
              <a:extLst>
                <a:ext uri="{FF2B5EF4-FFF2-40B4-BE49-F238E27FC236}">
                  <a16:creationId xmlns:a16="http://schemas.microsoft.com/office/drawing/2014/main" xmlns="" id="{76C86B74-A7B1-48F9-BFC5-E351FE1B9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5" name="Freeform 34">
              <a:extLst>
                <a:ext uri="{FF2B5EF4-FFF2-40B4-BE49-F238E27FC236}">
                  <a16:creationId xmlns:a16="http://schemas.microsoft.com/office/drawing/2014/main" xmlns="" id="{29511A9D-DE94-44CC-8FB9-0AD28B0A0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6" name="Freeform 35">
              <a:extLst>
                <a:ext uri="{FF2B5EF4-FFF2-40B4-BE49-F238E27FC236}">
                  <a16:creationId xmlns:a16="http://schemas.microsoft.com/office/drawing/2014/main" xmlns="" id="{EA560716-DE12-462E-B608-05BCD7398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7" name="Freeform 36">
              <a:extLst>
                <a:ext uri="{FF2B5EF4-FFF2-40B4-BE49-F238E27FC236}">
                  <a16:creationId xmlns:a16="http://schemas.microsoft.com/office/drawing/2014/main" xmlns="" id="{35F97086-668D-4676-8367-8CA130319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8" name="Freeform 37">
              <a:extLst>
                <a:ext uri="{FF2B5EF4-FFF2-40B4-BE49-F238E27FC236}">
                  <a16:creationId xmlns:a16="http://schemas.microsoft.com/office/drawing/2014/main" xmlns="" id="{B2919C45-61F5-4F13-94B4-571727F6D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49" name="Freeform 38">
              <a:extLst>
                <a:ext uri="{FF2B5EF4-FFF2-40B4-BE49-F238E27FC236}">
                  <a16:creationId xmlns:a16="http://schemas.microsoft.com/office/drawing/2014/main" xmlns="" id="{F5A2C3E0-3EEB-43F6-82E7-DCB7AEF37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0" name="Freeform 39">
              <a:extLst>
                <a:ext uri="{FF2B5EF4-FFF2-40B4-BE49-F238E27FC236}">
                  <a16:creationId xmlns:a16="http://schemas.microsoft.com/office/drawing/2014/main" xmlns="" id="{15606A31-45B5-416F-844A-969C51BF0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1" name="Freeform 40">
              <a:extLst>
                <a:ext uri="{FF2B5EF4-FFF2-40B4-BE49-F238E27FC236}">
                  <a16:creationId xmlns:a16="http://schemas.microsoft.com/office/drawing/2014/main" xmlns="" id="{1C798076-D062-429E-B3C5-0D8553BD0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2" name="Freeform 43">
              <a:extLst>
                <a:ext uri="{FF2B5EF4-FFF2-40B4-BE49-F238E27FC236}">
                  <a16:creationId xmlns:a16="http://schemas.microsoft.com/office/drawing/2014/main" xmlns="" id="{8C355DB5-303F-4D75-9226-F238BD0F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3" name="Freeform 44">
              <a:extLst>
                <a:ext uri="{FF2B5EF4-FFF2-40B4-BE49-F238E27FC236}">
                  <a16:creationId xmlns:a16="http://schemas.microsoft.com/office/drawing/2014/main" xmlns="" id="{A8D0182B-840E-448C-991B-6CFB948BA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4" name="Freeform 45">
              <a:extLst>
                <a:ext uri="{FF2B5EF4-FFF2-40B4-BE49-F238E27FC236}">
                  <a16:creationId xmlns:a16="http://schemas.microsoft.com/office/drawing/2014/main" xmlns="" id="{E7492CC0-A924-46FC-BB3B-CDE795D6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5" name="Freeform 46">
              <a:extLst>
                <a:ext uri="{FF2B5EF4-FFF2-40B4-BE49-F238E27FC236}">
                  <a16:creationId xmlns:a16="http://schemas.microsoft.com/office/drawing/2014/main" xmlns="" id="{D9D49C00-2B02-4535-828F-997D73A75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6" name="Freeform 47">
              <a:extLst>
                <a:ext uri="{FF2B5EF4-FFF2-40B4-BE49-F238E27FC236}">
                  <a16:creationId xmlns:a16="http://schemas.microsoft.com/office/drawing/2014/main" xmlns="" id="{B8776254-7DDE-42CF-8797-695E592B2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7" name="Freeform 48">
              <a:extLst>
                <a:ext uri="{FF2B5EF4-FFF2-40B4-BE49-F238E27FC236}">
                  <a16:creationId xmlns:a16="http://schemas.microsoft.com/office/drawing/2014/main" xmlns="" id="{C2761DBD-9644-4D29-9D9A-063337B84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8" name="Freeform 71">
              <a:extLst>
                <a:ext uri="{FF2B5EF4-FFF2-40B4-BE49-F238E27FC236}">
                  <a16:creationId xmlns:a16="http://schemas.microsoft.com/office/drawing/2014/main" xmlns="" id="{6DB55C8F-071F-48FB-B6E5-9CAFF9731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59" name="Freeform 72">
              <a:extLst>
                <a:ext uri="{FF2B5EF4-FFF2-40B4-BE49-F238E27FC236}">
                  <a16:creationId xmlns:a16="http://schemas.microsoft.com/office/drawing/2014/main" xmlns="" id="{81C4A2FF-E02B-417A-AEDC-377D6E489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60" name="Oval 95">
              <a:extLst>
                <a:ext uri="{FF2B5EF4-FFF2-40B4-BE49-F238E27FC236}">
                  <a16:creationId xmlns:a16="http://schemas.microsoft.com/office/drawing/2014/main" xmlns="" id="{AF1E60EF-989A-4C5F-A54B-72A5DFBA2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1" name="Oval 96">
              <a:extLst>
                <a:ext uri="{FF2B5EF4-FFF2-40B4-BE49-F238E27FC236}">
                  <a16:creationId xmlns:a16="http://schemas.microsoft.com/office/drawing/2014/main" xmlns="" id="{56AE1B03-1B6A-4CE6-A0CA-BB5AE3D0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2" name="Oval 97">
              <a:extLst>
                <a:ext uri="{FF2B5EF4-FFF2-40B4-BE49-F238E27FC236}">
                  <a16:creationId xmlns:a16="http://schemas.microsoft.com/office/drawing/2014/main" xmlns="" id="{5CE0284F-97E6-4535-89CD-B9CACE295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3" name="Oval 98">
              <a:extLst>
                <a:ext uri="{FF2B5EF4-FFF2-40B4-BE49-F238E27FC236}">
                  <a16:creationId xmlns:a16="http://schemas.microsoft.com/office/drawing/2014/main" xmlns="" id="{99550F12-2A68-4C56-96C6-CBE3C4F90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4" name="Oval 99">
              <a:extLst>
                <a:ext uri="{FF2B5EF4-FFF2-40B4-BE49-F238E27FC236}">
                  <a16:creationId xmlns:a16="http://schemas.microsoft.com/office/drawing/2014/main" xmlns="" id="{8862A8AB-0FBD-4E0F-847E-94D7C0051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5" name="Oval 100">
              <a:extLst>
                <a:ext uri="{FF2B5EF4-FFF2-40B4-BE49-F238E27FC236}">
                  <a16:creationId xmlns:a16="http://schemas.microsoft.com/office/drawing/2014/main" xmlns="" id="{1AFCA12F-5396-4FC4-93A5-39E98603B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6" name="Oval 101">
              <a:extLst>
                <a:ext uri="{FF2B5EF4-FFF2-40B4-BE49-F238E27FC236}">
                  <a16:creationId xmlns:a16="http://schemas.microsoft.com/office/drawing/2014/main" xmlns="" id="{398101FF-2D79-435B-9820-7AE83C2F7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7" name="Oval 102">
              <a:extLst>
                <a:ext uri="{FF2B5EF4-FFF2-40B4-BE49-F238E27FC236}">
                  <a16:creationId xmlns:a16="http://schemas.microsoft.com/office/drawing/2014/main" xmlns="" id="{0061E8F8-C7B1-4874-A15B-AD59A6B2D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268" name="Oval 103">
              <a:extLst>
                <a:ext uri="{FF2B5EF4-FFF2-40B4-BE49-F238E27FC236}">
                  <a16:creationId xmlns:a16="http://schemas.microsoft.com/office/drawing/2014/main" xmlns="" id="{80C40A03-6DD3-4D5D-AC2E-00F91F31F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5" name="Group 54">
            <a:extLst>
              <a:ext uri="{FF2B5EF4-FFF2-40B4-BE49-F238E27FC236}">
                <a16:creationId xmlns:a16="http://schemas.microsoft.com/office/drawing/2014/main" xmlns="" id="{E8230707-8D08-44D6-9DA0-76691175BE23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92075" y="92075"/>
            <a:ext cx="4759326" cy="4572000"/>
            <a:chOff x="0" y="0"/>
            <a:chExt cx="4756151" cy="4570413"/>
          </a:xfrm>
        </p:grpSpPr>
        <p:sp>
          <p:nvSpPr>
            <p:cNvPr id="9270" name="Freeform 51">
              <a:extLst>
                <a:ext uri="{FF2B5EF4-FFF2-40B4-BE49-F238E27FC236}">
                  <a16:creationId xmlns:a16="http://schemas.microsoft.com/office/drawing/2014/main" xmlns="" id="{456494AC-29B3-46D7-A44C-897758777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1" name="Freeform 52">
              <a:extLst>
                <a:ext uri="{FF2B5EF4-FFF2-40B4-BE49-F238E27FC236}">
                  <a16:creationId xmlns:a16="http://schemas.microsoft.com/office/drawing/2014/main" xmlns="" id="{D24FB56E-6723-4119-9008-04108AA90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2" name="Freeform 53">
              <a:extLst>
                <a:ext uri="{FF2B5EF4-FFF2-40B4-BE49-F238E27FC236}">
                  <a16:creationId xmlns:a16="http://schemas.microsoft.com/office/drawing/2014/main" xmlns="" id="{FCCC1A36-99FD-4537-B27B-33244B69C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3" name="Freeform 54">
              <a:extLst>
                <a:ext uri="{FF2B5EF4-FFF2-40B4-BE49-F238E27FC236}">
                  <a16:creationId xmlns:a16="http://schemas.microsoft.com/office/drawing/2014/main" xmlns="" id="{F95397D1-DFD4-408B-BD06-77BB326D9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4" name="Freeform 58">
              <a:extLst>
                <a:ext uri="{FF2B5EF4-FFF2-40B4-BE49-F238E27FC236}">
                  <a16:creationId xmlns:a16="http://schemas.microsoft.com/office/drawing/2014/main" xmlns="" id="{5CCA8AE1-DDE8-4B0E-A328-2DBE4F490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5" name="Freeform 59">
              <a:extLst>
                <a:ext uri="{FF2B5EF4-FFF2-40B4-BE49-F238E27FC236}">
                  <a16:creationId xmlns:a16="http://schemas.microsoft.com/office/drawing/2014/main" xmlns="" id="{9AE6A7DD-D812-444C-BEEF-0D5D150FA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6" name="Freeform 60">
              <a:extLst>
                <a:ext uri="{FF2B5EF4-FFF2-40B4-BE49-F238E27FC236}">
                  <a16:creationId xmlns:a16="http://schemas.microsoft.com/office/drawing/2014/main" xmlns="" id="{76B51D14-D74C-486D-A6D2-44E5F6076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7" name="Freeform 61">
              <a:extLst>
                <a:ext uri="{FF2B5EF4-FFF2-40B4-BE49-F238E27FC236}">
                  <a16:creationId xmlns:a16="http://schemas.microsoft.com/office/drawing/2014/main" xmlns="" id="{4813C4FD-CE36-435D-9F90-7106D7F58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8" name="Freeform 62">
              <a:extLst>
                <a:ext uri="{FF2B5EF4-FFF2-40B4-BE49-F238E27FC236}">
                  <a16:creationId xmlns:a16="http://schemas.microsoft.com/office/drawing/2014/main" xmlns="" id="{2BE2F0C1-C5AE-4499-AC73-7245542DF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79" name="Freeform 63">
              <a:extLst>
                <a:ext uri="{FF2B5EF4-FFF2-40B4-BE49-F238E27FC236}">
                  <a16:creationId xmlns:a16="http://schemas.microsoft.com/office/drawing/2014/main" xmlns="" id="{C36BBF27-AA81-4969-8E70-6E858AF6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0" name="Freeform 64">
              <a:extLst>
                <a:ext uri="{FF2B5EF4-FFF2-40B4-BE49-F238E27FC236}">
                  <a16:creationId xmlns:a16="http://schemas.microsoft.com/office/drawing/2014/main" xmlns="" id="{50E2C73F-4809-4B0A-BFC2-AAB3E3A56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1" name="Freeform 65">
              <a:extLst>
                <a:ext uri="{FF2B5EF4-FFF2-40B4-BE49-F238E27FC236}">
                  <a16:creationId xmlns:a16="http://schemas.microsoft.com/office/drawing/2014/main" xmlns="" id="{0C1C7ABE-352C-4DF2-8231-BF4C048E3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2" name="Freeform 66">
              <a:extLst>
                <a:ext uri="{FF2B5EF4-FFF2-40B4-BE49-F238E27FC236}">
                  <a16:creationId xmlns:a16="http://schemas.microsoft.com/office/drawing/2014/main" xmlns="" id="{005CFEC2-8DD6-4CE5-8437-9EDCA8C8C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3" name="Freeform 67">
              <a:extLst>
                <a:ext uri="{FF2B5EF4-FFF2-40B4-BE49-F238E27FC236}">
                  <a16:creationId xmlns:a16="http://schemas.microsoft.com/office/drawing/2014/main" xmlns="" id="{3D2F1213-3E91-4BDD-8C99-555860BFA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4" name="Freeform 68">
              <a:extLst>
                <a:ext uri="{FF2B5EF4-FFF2-40B4-BE49-F238E27FC236}">
                  <a16:creationId xmlns:a16="http://schemas.microsoft.com/office/drawing/2014/main" xmlns="" id="{DAADCE2E-AC25-4A9C-951C-9F043CEC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5" name="Freeform 69">
              <a:extLst>
                <a:ext uri="{FF2B5EF4-FFF2-40B4-BE49-F238E27FC236}">
                  <a16:creationId xmlns:a16="http://schemas.microsoft.com/office/drawing/2014/main" xmlns="" id="{D7BA0FB2-E58B-48C3-A5CA-047B8341F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6" name="Freeform 70">
              <a:extLst>
                <a:ext uri="{FF2B5EF4-FFF2-40B4-BE49-F238E27FC236}">
                  <a16:creationId xmlns:a16="http://schemas.microsoft.com/office/drawing/2014/main" xmlns="" id="{8DB17657-6694-4A0F-B248-7182E3D8C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7" name="Freeform 75">
              <a:extLst>
                <a:ext uri="{FF2B5EF4-FFF2-40B4-BE49-F238E27FC236}">
                  <a16:creationId xmlns:a16="http://schemas.microsoft.com/office/drawing/2014/main" xmlns="" id="{BBA3BA35-6ED2-4DA3-851B-FA891DC74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8" name="Freeform 76">
              <a:extLst>
                <a:ext uri="{FF2B5EF4-FFF2-40B4-BE49-F238E27FC236}">
                  <a16:creationId xmlns:a16="http://schemas.microsoft.com/office/drawing/2014/main" xmlns="" id="{9921A23C-0E7C-457B-95B9-73E3C61FF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89" name="Freeform 77">
              <a:extLst>
                <a:ext uri="{FF2B5EF4-FFF2-40B4-BE49-F238E27FC236}">
                  <a16:creationId xmlns:a16="http://schemas.microsoft.com/office/drawing/2014/main" xmlns="" id="{4FD44A86-8038-4782-9697-8B52B4FD2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0" name="Freeform 78">
              <a:extLst>
                <a:ext uri="{FF2B5EF4-FFF2-40B4-BE49-F238E27FC236}">
                  <a16:creationId xmlns:a16="http://schemas.microsoft.com/office/drawing/2014/main" xmlns="" id="{34766D08-6F30-42D1-893D-1BAB0D29F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1" name="Freeform 82">
              <a:extLst>
                <a:ext uri="{FF2B5EF4-FFF2-40B4-BE49-F238E27FC236}">
                  <a16:creationId xmlns:a16="http://schemas.microsoft.com/office/drawing/2014/main" xmlns="" id="{E5404E76-4CB9-43E5-9F7D-0F7F5FE22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2" name="Freeform 83">
              <a:extLst>
                <a:ext uri="{FF2B5EF4-FFF2-40B4-BE49-F238E27FC236}">
                  <a16:creationId xmlns:a16="http://schemas.microsoft.com/office/drawing/2014/main" xmlns="" id="{31C3EF3E-0C30-4373-ACE1-670495957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3" name="Freeform 84">
              <a:extLst>
                <a:ext uri="{FF2B5EF4-FFF2-40B4-BE49-F238E27FC236}">
                  <a16:creationId xmlns:a16="http://schemas.microsoft.com/office/drawing/2014/main" xmlns="" id="{CF653E2E-0ADE-4E43-A369-6BD09A5D5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4" name="Freeform 85">
              <a:extLst>
                <a:ext uri="{FF2B5EF4-FFF2-40B4-BE49-F238E27FC236}">
                  <a16:creationId xmlns:a16="http://schemas.microsoft.com/office/drawing/2014/main" xmlns="" id="{195B5C63-C07B-4B2B-B623-A827BF105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5" name="Freeform 86">
              <a:extLst>
                <a:ext uri="{FF2B5EF4-FFF2-40B4-BE49-F238E27FC236}">
                  <a16:creationId xmlns:a16="http://schemas.microsoft.com/office/drawing/2014/main" xmlns="" id="{5D111D4F-1BB0-4C74-9BCA-DE5370315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6" name="Freeform 87">
              <a:extLst>
                <a:ext uri="{FF2B5EF4-FFF2-40B4-BE49-F238E27FC236}">
                  <a16:creationId xmlns:a16="http://schemas.microsoft.com/office/drawing/2014/main" xmlns="" id="{BC956AA1-ECCA-42FC-A331-4819A8779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7" name="Freeform 88">
              <a:extLst>
                <a:ext uri="{FF2B5EF4-FFF2-40B4-BE49-F238E27FC236}">
                  <a16:creationId xmlns:a16="http://schemas.microsoft.com/office/drawing/2014/main" xmlns="" id="{B29F0849-B587-4718-A112-5A46DC56C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8" name="Freeform 89">
              <a:extLst>
                <a:ext uri="{FF2B5EF4-FFF2-40B4-BE49-F238E27FC236}">
                  <a16:creationId xmlns:a16="http://schemas.microsoft.com/office/drawing/2014/main" xmlns="" id="{0BCD2433-CF1C-49C7-9322-35C745DB8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299" name="Freeform 90">
              <a:extLst>
                <a:ext uri="{FF2B5EF4-FFF2-40B4-BE49-F238E27FC236}">
                  <a16:creationId xmlns:a16="http://schemas.microsoft.com/office/drawing/2014/main" xmlns="" id="{44DEFB8F-9A86-475D-B6EF-1BF6B3F92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0" name="Freeform 91">
              <a:extLst>
                <a:ext uri="{FF2B5EF4-FFF2-40B4-BE49-F238E27FC236}">
                  <a16:creationId xmlns:a16="http://schemas.microsoft.com/office/drawing/2014/main" xmlns="" id="{C2286D65-2B85-4A3C-8227-FE549B768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1" name="Freeform 92">
              <a:extLst>
                <a:ext uri="{FF2B5EF4-FFF2-40B4-BE49-F238E27FC236}">
                  <a16:creationId xmlns:a16="http://schemas.microsoft.com/office/drawing/2014/main" xmlns="" id="{DE22355C-DD12-4481-8956-7BC592DFE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2" name="Freeform 93">
              <a:extLst>
                <a:ext uri="{FF2B5EF4-FFF2-40B4-BE49-F238E27FC236}">
                  <a16:creationId xmlns:a16="http://schemas.microsoft.com/office/drawing/2014/main" xmlns="" id="{AAD42554-9223-4E51-B22A-A8BEA78E8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3" name="Freeform 94">
              <a:extLst>
                <a:ext uri="{FF2B5EF4-FFF2-40B4-BE49-F238E27FC236}">
                  <a16:creationId xmlns:a16="http://schemas.microsoft.com/office/drawing/2014/main" xmlns="" id="{CF22C4E1-98B3-4CA0-9701-639CD0356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304" name="Oval 104">
              <a:extLst>
                <a:ext uri="{FF2B5EF4-FFF2-40B4-BE49-F238E27FC236}">
                  <a16:creationId xmlns:a16="http://schemas.microsoft.com/office/drawing/2014/main" xmlns="" id="{29FB42DA-59EB-4137-8A1F-017AAD58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5" name="Oval 105">
              <a:extLst>
                <a:ext uri="{FF2B5EF4-FFF2-40B4-BE49-F238E27FC236}">
                  <a16:creationId xmlns:a16="http://schemas.microsoft.com/office/drawing/2014/main" xmlns="" id="{9274ED67-F3B0-47D4-92C2-3C82DD7AE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6" name="Oval 106">
              <a:extLst>
                <a:ext uri="{FF2B5EF4-FFF2-40B4-BE49-F238E27FC236}">
                  <a16:creationId xmlns:a16="http://schemas.microsoft.com/office/drawing/2014/main" xmlns="" id="{332199BA-99CC-447B-9AEE-9FB066EF6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7" name="Oval 107">
              <a:extLst>
                <a:ext uri="{FF2B5EF4-FFF2-40B4-BE49-F238E27FC236}">
                  <a16:creationId xmlns:a16="http://schemas.microsoft.com/office/drawing/2014/main" xmlns="" id="{ED08BF67-1914-4BE8-A28E-D4314C91A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8" name="Oval 108">
              <a:extLst>
                <a:ext uri="{FF2B5EF4-FFF2-40B4-BE49-F238E27FC236}">
                  <a16:creationId xmlns:a16="http://schemas.microsoft.com/office/drawing/2014/main" xmlns="" id="{1322A234-4AC4-4181-81AB-1E076C0BB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09" name="Oval 109">
              <a:extLst>
                <a:ext uri="{FF2B5EF4-FFF2-40B4-BE49-F238E27FC236}">
                  <a16:creationId xmlns:a16="http://schemas.microsoft.com/office/drawing/2014/main" xmlns="" id="{1D45101C-ACD5-48B4-A25F-24A744802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10" name="Oval 110">
              <a:extLst>
                <a:ext uri="{FF2B5EF4-FFF2-40B4-BE49-F238E27FC236}">
                  <a16:creationId xmlns:a16="http://schemas.microsoft.com/office/drawing/2014/main" xmlns="" id="{DB899927-3A46-4B7D-A65B-E0272F57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9311" name="Oval 111">
              <a:extLst>
                <a:ext uri="{FF2B5EF4-FFF2-40B4-BE49-F238E27FC236}">
                  <a16:creationId xmlns:a16="http://schemas.microsoft.com/office/drawing/2014/main" xmlns="" id="{97081E4E-893C-4C19-B584-EDCBA25E3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0337" name="文本框 2">
            <a:extLst>
              <a:ext uri="{FF2B5EF4-FFF2-40B4-BE49-F238E27FC236}">
                <a16:creationId xmlns:a16="http://schemas.microsoft.com/office/drawing/2014/main" xmlns="" id="{9F13A1DD-1B51-409E-8092-7C79399EC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650" y="2630488"/>
            <a:ext cx="4884738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PART 3</a:t>
            </a:r>
            <a:endParaRPr lang="zh-CN" altLang="en-US" sz="5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巨人的肩膀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957305"/>
      </p:ext>
    </p:extLst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500"/>
                                        <p:tgtEl>
                                          <p:spTgt spid="10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7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http://pic4.nipic.com/20090724/2905300_163233038_2.jpg">
            <a:extLst>
              <a:ext uri="{FF2B5EF4-FFF2-40B4-BE49-F238E27FC236}">
                <a16:creationId xmlns:a16="http://schemas.microsoft.com/office/drawing/2014/main" xmlns="" id="{457B9642-C0EF-48ED-A2D4-122C21B2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 bwMode="auto">
          <a:xfrm>
            <a:off x="0" y="0"/>
            <a:ext cx="12192000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4" name="Group 3">
            <a:extLst>
              <a:ext uri="{FF2B5EF4-FFF2-40B4-BE49-F238E27FC236}">
                <a16:creationId xmlns:a16="http://schemas.microsoft.com/office/drawing/2014/main" xmlns="" id="{CE0EE34C-83DD-4430-B818-FA517893B14F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10806112" y="5465763"/>
            <a:ext cx="1304925" cy="1466850"/>
            <a:chOff x="0" y="0"/>
            <a:chExt cx="4570414" cy="5137881"/>
          </a:xfrm>
        </p:grpSpPr>
        <p:sp>
          <p:nvSpPr>
            <p:cNvPr id="18435" name="Freeform 5">
              <a:extLst>
                <a:ext uri="{FF2B5EF4-FFF2-40B4-BE49-F238E27FC236}">
                  <a16:creationId xmlns:a16="http://schemas.microsoft.com/office/drawing/2014/main" xmlns="" id="{2F8AEF35-7D9B-47D1-AFC8-ED11CC09B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283431"/>
              <a:ext cx="1301750" cy="850900"/>
            </a:xfrm>
            <a:custGeom>
              <a:avLst/>
              <a:gdLst>
                <a:gd name="T0" fmla="*/ 0 w 820"/>
                <a:gd name="T1" fmla="*/ 536 h 536"/>
                <a:gd name="T2" fmla="*/ 0 w 820"/>
                <a:gd name="T3" fmla="*/ 0 h 536"/>
                <a:gd name="T4" fmla="*/ 820 w 820"/>
                <a:gd name="T5" fmla="*/ 373 h 536"/>
                <a:gd name="T6" fmla="*/ 0 w 820"/>
                <a:gd name="T7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36">
                  <a:moveTo>
                    <a:pt x="0" y="536"/>
                  </a:moveTo>
                  <a:lnTo>
                    <a:pt x="0" y="0"/>
                  </a:lnTo>
                  <a:lnTo>
                    <a:pt x="820" y="373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36" name="Freeform 6">
              <a:extLst>
                <a:ext uri="{FF2B5EF4-FFF2-40B4-BE49-F238E27FC236}">
                  <a16:creationId xmlns:a16="http://schemas.microsoft.com/office/drawing/2014/main" xmlns="" id="{E2BABAA3-378A-4895-AC37-FD3D5F248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049337"/>
            </a:xfrm>
            <a:custGeom>
              <a:avLst/>
              <a:gdLst>
                <a:gd name="T0" fmla="*/ 0 w 1164"/>
                <a:gd name="T1" fmla="*/ 288 h 661"/>
                <a:gd name="T2" fmla="*/ 1164 w 1164"/>
                <a:gd name="T3" fmla="*/ 0 h 661"/>
                <a:gd name="T4" fmla="*/ 820 w 1164"/>
                <a:gd name="T5" fmla="*/ 661 h 661"/>
                <a:gd name="T6" fmla="*/ 0 w 1164"/>
                <a:gd name="T7" fmla="*/ 288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1">
                  <a:moveTo>
                    <a:pt x="0" y="288"/>
                  </a:moveTo>
                  <a:lnTo>
                    <a:pt x="1164" y="0"/>
                  </a:lnTo>
                  <a:lnTo>
                    <a:pt x="820" y="661"/>
                  </a:lnTo>
                  <a:lnTo>
                    <a:pt x="0" y="288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37" name="Freeform 7">
              <a:extLst>
                <a:ext uri="{FF2B5EF4-FFF2-40B4-BE49-F238E27FC236}">
                  <a16:creationId xmlns:a16="http://schemas.microsoft.com/office/drawing/2014/main" xmlns="" id="{77D5069C-4DFF-4F2F-ABDC-D804BBF5C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719138" cy="2290762"/>
            </a:xfrm>
            <a:custGeom>
              <a:avLst/>
              <a:gdLst>
                <a:gd name="T0" fmla="*/ 0 w 453"/>
                <a:gd name="T1" fmla="*/ 1443 h 1443"/>
                <a:gd name="T2" fmla="*/ 0 w 453"/>
                <a:gd name="T3" fmla="*/ 0 h 1443"/>
                <a:gd name="T4" fmla="*/ 453 w 453"/>
                <a:gd name="T5" fmla="*/ 981 h 1443"/>
                <a:gd name="T6" fmla="*/ 0 w 453"/>
                <a:gd name="T7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443">
                  <a:moveTo>
                    <a:pt x="0" y="1443"/>
                  </a:moveTo>
                  <a:lnTo>
                    <a:pt x="0" y="0"/>
                  </a:lnTo>
                  <a:lnTo>
                    <a:pt x="453" y="981"/>
                  </a:lnTo>
                  <a:lnTo>
                    <a:pt x="0" y="1443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38" name="Freeform 8">
              <a:extLst>
                <a:ext uri="{FF2B5EF4-FFF2-40B4-BE49-F238E27FC236}">
                  <a16:creationId xmlns:a16="http://schemas.microsoft.com/office/drawing/2014/main" xmlns="" id="{8C54D821-AE04-4ED8-81FE-9606CB044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134331"/>
              <a:ext cx="2316163" cy="1557337"/>
            </a:xfrm>
            <a:custGeom>
              <a:avLst/>
              <a:gdLst>
                <a:gd name="T0" fmla="*/ 0 w 1459"/>
                <a:gd name="T1" fmla="*/ 0 h 981"/>
                <a:gd name="T2" fmla="*/ 1459 w 1459"/>
                <a:gd name="T3" fmla="*/ 251 h 981"/>
                <a:gd name="T4" fmla="*/ 453 w 1459"/>
                <a:gd name="T5" fmla="*/ 981 h 981"/>
                <a:gd name="T6" fmla="*/ 0 w 1459"/>
                <a:gd name="T7" fmla="*/ 0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981">
                  <a:moveTo>
                    <a:pt x="0" y="0"/>
                  </a:moveTo>
                  <a:lnTo>
                    <a:pt x="1459" y="251"/>
                  </a:lnTo>
                  <a:lnTo>
                    <a:pt x="453" y="9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39" name="Freeform 9">
              <a:extLst>
                <a:ext uri="{FF2B5EF4-FFF2-40B4-BE49-F238E27FC236}">
                  <a16:creationId xmlns:a16="http://schemas.microsoft.com/office/drawing/2014/main" xmlns="" id="{DCF3CEE5-E09E-4CFD-806E-EA591AD1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91668"/>
              <a:ext cx="719138" cy="1446212"/>
            </a:xfrm>
            <a:custGeom>
              <a:avLst/>
              <a:gdLst>
                <a:gd name="T0" fmla="*/ 453 w 453"/>
                <a:gd name="T1" fmla="*/ 0 h 911"/>
                <a:gd name="T2" fmla="*/ 391 w 453"/>
                <a:gd name="T3" fmla="*/ 911 h 911"/>
                <a:gd name="T4" fmla="*/ 0 w 453"/>
                <a:gd name="T5" fmla="*/ 462 h 911"/>
                <a:gd name="T6" fmla="*/ 453 w 453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911">
                  <a:moveTo>
                    <a:pt x="453" y="0"/>
                  </a:moveTo>
                  <a:lnTo>
                    <a:pt x="391" y="911"/>
                  </a:lnTo>
                  <a:lnTo>
                    <a:pt x="0" y="462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40" name="Freeform 10">
              <a:extLst>
                <a:ext uri="{FF2B5EF4-FFF2-40B4-BE49-F238E27FC236}">
                  <a16:creationId xmlns:a16="http://schemas.microsoft.com/office/drawing/2014/main" xmlns="" id="{8465DF85-B781-43C8-9AB2-1D6B05782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" y="3691668"/>
              <a:ext cx="1046163" cy="1446212"/>
            </a:xfrm>
            <a:custGeom>
              <a:avLst/>
              <a:gdLst>
                <a:gd name="T0" fmla="*/ 62 w 659"/>
                <a:gd name="T1" fmla="*/ 0 h 911"/>
                <a:gd name="T2" fmla="*/ 659 w 659"/>
                <a:gd name="T3" fmla="*/ 911 h 911"/>
                <a:gd name="T4" fmla="*/ 0 w 659"/>
                <a:gd name="T5" fmla="*/ 911 h 911"/>
                <a:gd name="T6" fmla="*/ 62 w 659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9" h="911">
                  <a:moveTo>
                    <a:pt x="62" y="0"/>
                  </a:moveTo>
                  <a:lnTo>
                    <a:pt x="659" y="911"/>
                  </a:lnTo>
                  <a:lnTo>
                    <a:pt x="0" y="91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41" name="Freeform 11">
              <a:extLst>
                <a:ext uri="{FF2B5EF4-FFF2-40B4-BE49-F238E27FC236}">
                  <a16:creationId xmlns:a16="http://schemas.microsoft.com/office/drawing/2014/main" xmlns="" id="{407074E3-4E27-4FCA-8AE4-E59E3F4AD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1901825" cy="1446212"/>
            </a:xfrm>
            <a:custGeom>
              <a:avLst/>
              <a:gdLst>
                <a:gd name="T0" fmla="*/ 0 w 1198"/>
                <a:gd name="T1" fmla="*/ 0 h 911"/>
                <a:gd name="T2" fmla="*/ 1198 w 1198"/>
                <a:gd name="T3" fmla="*/ 911 h 911"/>
                <a:gd name="T4" fmla="*/ 597 w 1198"/>
                <a:gd name="T5" fmla="*/ 911 h 911"/>
                <a:gd name="T6" fmla="*/ 0 w 1198"/>
                <a:gd name="T7" fmla="*/ 0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911">
                  <a:moveTo>
                    <a:pt x="0" y="0"/>
                  </a:moveTo>
                  <a:lnTo>
                    <a:pt x="1198" y="911"/>
                  </a:lnTo>
                  <a:lnTo>
                    <a:pt x="597" y="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42" name="Freeform 12">
              <a:extLst>
                <a:ext uri="{FF2B5EF4-FFF2-40B4-BE49-F238E27FC236}">
                  <a16:creationId xmlns:a16="http://schemas.microsoft.com/office/drawing/2014/main" xmlns="" id="{06F62DBB-1498-47A3-9E42-C5748428A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3691668"/>
              <a:ext cx="2022475" cy="1446212"/>
            </a:xfrm>
            <a:custGeom>
              <a:avLst/>
              <a:gdLst>
                <a:gd name="T0" fmla="*/ 1198 w 1274"/>
                <a:gd name="T1" fmla="*/ 911 h 911"/>
                <a:gd name="T2" fmla="*/ 1274 w 1274"/>
                <a:gd name="T3" fmla="*/ 107 h 911"/>
                <a:gd name="T4" fmla="*/ 0 w 1274"/>
                <a:gd name="T5" fmla="*/ 0 h 911"/>
                <a:gd name="T6" fmla="*/ 1198 w 1274"/>
                <a:gd name="T7" fmla="*/ 911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911">
                  <a:moveTo>
                    <a:pt x="1198" y="911"/>
                  </a:moveTo>
                  <a:lnTo>
                    <a:pt x="1274" y="107"/>
                  </a:lnTo>
                  <a:lnTo>
                    <a:pt x="0" y="0"/>
                  </a:lnTo>
                  <a:lnTo>
                    <a:pt x="1198" y="911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43" name="Freeform 13">
              <a:extLst>
                <a:ext uri="{FF2B5EF4-FFF2-40B4-BE49-F238E27FC236}">
                  <a16:creationId xmlns:a16="http://schemas.microsoft.com/office/drawing/2014/main" xmlns="" id="{C049213C-6357-4392-83D7-3B1CB4E36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8" y="2532793"/>
              <a:ext cx="2022475" cy="1328737"/>
            </a:xfrm>
            <a:custGeom>
              <a:avLst/>
              <a:gdLst>
                <a:gd name="T0" fmla="*/ 1006 w 1274"/>
                <a:gd name="T1" fmla="*/ 0 h 837"/>
                <a:gd name="T2" fmla="*/ 0 w 1274"/>
                <a:gd name="T3" fmla="*/ 730 h 837"/>
                <a:gd name="T4" fmla="*/ 1274 w 1274"/>
                <a:gd name="T5" fmla="*/ 837 h 837"/>
                <a:gd name="T6" fmla="*/ 1006 w 1274"/>
                <a:gd name="T7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4" h="837">
                  <a:moveTo>
                    <a:pt x="1006" y="0"/>
                  </a:moveTo>
                  <a:lnTo>
                    <a:pt x="0" y="730"/>
                  </a:lnTo>
                  <a:lnTo>
                    <a:pt x="1274" y="837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44" name="Freeform 14">
              <a:extLst>
                <a:ext uri="{FF2B5EF4-FFF2-40B4-BE49-F238E27FC236}">
                  <a16:creationId xmlns:a16="http://schemas.microsoft.com/office/drawing/2014/main" xmlns="" id="{A8CA0E55-4CA2-4977-BE7F-4C00F83A3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2532793"/>
              <a:ext cx="1555750" cy="1627187"/>
            </a:xfrm>
            <a:custGeom>
              <a:avLst/>
              <a:gdLst>
                <a:gd name="T0" fmla="*/ 0 w 980"/>
                <a:gd name="T1" fmla="*/ 0 h 1025"/>
                <a:gd name="T2" fmla="*/ 980 w 980"/>
                <a:gd name="T3" fmla="*/ 1025 h 1025"/>
                <a:gd name="T4" fmla="*/ 268 w 980"/>
                <a:gd name="T5" fmla="*/ 837 h 1025"/>
                <a:gd name="T6" fmla="*/ 0 w 980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025">
                  <a:moveTo>
                    <a:pt x="0" y="0"/>
                  </a:moveTo>
                  <a:lnTo>
                    <a:pt x="980" y="1025"/>
                  </a:lnTo>
                  <a:lnTo>
                    <a:pt x="268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45" name="Freeform 15">
              <a:extLst>
                <a:ext uri="{FF2B5EF4-FFF2-40B4-BE49-F238E27FC236}">
                  <a16:creationId xmlns:a16="http://schemas.microsoft.com/office/drawing/2014/main" xmlns="" id="{80F18BA2-141D-4D64-9436-F04A526A3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6163" y="1699356"/>
              <a:ext cx="1555750" cy="2460625"/>
            </a:xfrm>
            <a:custGeom>
              <a:avLst/>
              <a:gdLst>
                <a:gd name="T0" fmla="*/ 0 w 980"/>
                <a:gd name="T1" fmla="*/ 525 h 1550"/>
                <a:gd name="T2" fmla="*/ 569 w 980"/>
                <a:gd name="T3" fmla="*/ 0 h 1550"/>
                <a:gd name="T4" fmla="*/ 980 w 980"/>
                <a:gd name="T5" fmla="*/ 1550 h 1550"/>
                <a:gd name="T6" fmla="*/ 0 w 980"/>
                <a:gd name="T7" fmla="*/ 525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0" h="1550">
                  <a:moveTo>
                    <a:pt x="0" y="525"/>
                  </a:moveTo>
                  <a:lnTo>
                    <a:pt x="569" y="0"/>
                  </a:lnTo>
                  <a:lnTo>
                    <a:pt x="980" y="155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46" name="Freeform 16">
              <a:extLst>
                <a:ext uri="{FF2B5EF4-FFF2-40B4-BE49-F238E27FC236}">
                  <a16:creationId xmlns:a16="http://schemas.microsoft.com/office/drawing/2014/main" xmlns="" id="{A7A3493A-2A3A-4402-A329-D627579B6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451" y="1699356"/>
              <a:ext cx="930275" cy="2460625"/>
            </a:xfrm>
            <a:custGeom>
              <a:avLst/>
              <a:gdLst>
                <a:gd name="T0" fmla="*/ 0 w 586"/>
                <a:gd name="T1" fmla="*/ 0 h 1550"/>
                <a:gd name="T2" fmla="*/ 586 w 586"/>
                <a:gd name="T3" fmla="*/ 378 h 1550"/>
                <a:gd name="T4" fmla="*/ 411 w 586"/>
                <a:gd name="T5" fmla="*/ 1550 h 1550"/>
                <a:gd name="T6" fmla="*/ 0 w 586"/>
                <a:gd name="T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6" h="1550">
                  <a:moveTo>
                    <a:pt x="0" y="0"/>
                  </a:moveTo>
                  <a:lnTo>
                    <a:pt x="586" y="378"/>
                  </a:lnTo>
                  <a:lnTo>
                    <a:pt x="411" y="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47" name="Freeform 17">
              <a:extLst>
                <a:ext uri="{FF2B5EF4-FFF2-40B4-BE49-F238E27FC236}">
                  <a16:creationId xmlns:a16="http://schemas.microsoft.com/office/drawing/2014/main" xmlns="" id="{2C6D4C44-6526-4894-B058-0A658ADA4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3861531"/>
              <a:ext cx="1606550" cy="1276350"/>
            </a:xfrm>
            <a:custGeom>
              <a:avLst/>
              <a:gdLst>
                <a:gd name="T0" fmla="*/ 0 w 1012"/>
                <a:gd name="T1" fmla="*/ 0 h 804"/>
                <a:gd name="T2" fmla="*/ 1012 w 1012"/>
                <a:gd name="T3" fmla="*/ 804 h 804"/>
                <a:gd name="T4" fmla="*/ 712 w 1012"/>
                <a:gd name="T5" fmla="*/ 188 h 804"/>
                <a:gd name="T6" fmla="*/ 0 w 1012"/>
                <a:gd name="T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2" h="804">
                  <a:moveTo>
                    <a:pt x="0" y="0"/>
                  </a:moveTo>
                  <a:lnTo>
                    <a:pt x="1012" y="804"/>
                  </a:lnTo>
                  <a:lnTo>
                    <a:pt x="712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48" name="Freeform 18">
              <a:extLst>
                <a:ext uri="{FF2B5EF4-FFF2-40B4-BE49-F238E27FC236}">
                  <a16:creationId xmlns:a16="http://schemas.microsoft.com/office/drawing/2014/main" xmlns="" id="{FFE06D92-B8B5-47DE-BF1A-34DA73593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861531"/>
              <a:ext cx="1727200" cy="1276350"/>
            </a:xfrm>
            <a:custGeom>
              <a:avLst/>
              <a:gdLst>
                <a:gd name="T0" fmla="*/ 0 w 1088"/>
                <a:gd name="T1" fmla="*/ 804 h 804"/>
                <a:gd name="T2" fmla="*/ 1088 w 1088"/>
                <a:gd name="T3" fmla="*/ 804 h 804"/>
                <a:gd name="T4" fmla="*/ 76 w 1088"/>
                <a:gd name="T5" fmla="*/ 0 h 804"/>
                <a:gd name="T6" fmla="*/ 0 w 1088"/>
                <a:gd name="T7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804">
                  <a:moveTo>
                    <a:pt x="0" y="804"/>
                  </a:moveTo>
                  <a:lnTo>
                    <a:pt x="1088" y="804"/>
                  </a:lnTo>
                  <a:lnTo>
                    <a:pt x="76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49" name="Freeform 21">
              <a:extLst>
                <a:ext uri="{FF2B5EF4-FFF2-40B4-BE49-F238E27FC236}">
                  <a16:creationId xmlns:a16="http://schemas.microsoft.com/office/drawing/2014/main" xmlns="" id="{D7B4BD20-BB24-4A65-A849-C01BD536D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211993"/>
              <a:ext cx="427038" cy="508000"/>
            </a:xfrm>
            <a:custGeom>
              <a:avLst/>
              <a:gdLst>
                <a:gd name="T0" fmla="*/ 130 w 269"/>
                <a:gd name="T1" fmla="*/ 0 h 320"/>
                <a:gd name="T2" fmla="*/ 0 w 269"/>
                <a:gd name="T3" fmla="*/ 320 h 320"/>
                <a:gd name="T4" fmla="*/ 269 w 269"/>
                <a:gd name="T5" fmla="*/ 180 h 320"/>
                <a:gd name="T6" fmla="*/ 130 w 269"/>
                <a:gd name="T7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320">
                  <a:moveTo>
                    <a:pt x="130" y="0"/>
                  </a:moveTo>
                  <a:lnTo>
                    <a:pt x="0" y="320"/>
                  </a:lnTo>
                  <a:lnTo>
                    <a:pt x="269" y="18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50" name="Freeform 22">
              <a:extLst>
                <a:ext uri="{FF2B5EF4-FFF2-40B4-BE49-F238E27FC236}">
                  <a16:creationId xmlns:a16="http://schemas.microsoft.com/office/drawing/2014/main" xmlns="" id="{7AE77501-9749-47A1-9DF3-4C34EAA02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6" y="1497743"/>
              <a:ext cx="427038" cy="322262"/>
            </a:xfrm>
            <a:custGeom>
              <a:avLst/>
              <a:gdLst>
                <a:gd name="T0" fmla="*/ 0 w 269"/>
                <a:gd name="T1" fmla="*/ 140 h 203"/>
                <a:gd name="T2" fmla="*/ 264 w 269"/>
                <a:gd name="T3" fmla="*/ 203 h 203"/>
                <a:gd name="T4" fmla="*/ 269 w 269"/>
                <a:gd name="T5" fmla="*/ 0 h 203"/>
                <a:gd name="T6" fmla="*/ 0 w 269"/>
                <a:gd name="T7" fmla="*/ 14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03">
                  <a:moveTo>
                    <a:pt x="0" y="140"/>
                  </a:moveTo>
                  <a:lnTo>
                    <a:pt x="264" y="203"/>
                  </a:lnTo>
                  <a:lnTo>
                    <a:pt x="269" y="0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51" name="Freeform 23">
              <a:extLst>
                <a:ext uri="{FF2B5EF4-FFF2-40B4-BE49-F238E27FC236}">
                  <a16:creationId xmlns:a16="http://schemas.microsoft.com/office/drawing/2014/main" xmlns="" id="{2EA354B3-7761-4132-979D-D060DD725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425093"/>
              <a:ext cx="620713" cy="712787"/>
            </a:xfrm>
            <a:custGeom>
              <a:avLst/>
              <a:gdLst>
                <a:gd name="T0" fmla="*/ 391 w 391"/>
                <a:gd name="T1" fmla="*/ 449 h 449"/>
                <a:gd name="T2" fmla="*/ 0 w 391"/>
                <a:gd name="T3" fmla="*/ 449 h 449"/>
                <a:gd name="T4" fmla="*/ 0 w 391"/>
                <a:gd name="T5" fmla="*/ 0 h 449"/>
                <a:gd name="T6" fmla="*/ 391 w 391"/>
                <a:gd name="T7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1" h="449">
                  <a:moveTo>
                    <a:pt x="391" y="449"/>
                  </a:moveTo>
                  <a:lnTo>
                    <a:pt x="0" y="449"/>
                  </a:lnTo>
                  <a:lnTo>
                    <a:pt x="0" y="0"/>
                  </a:lnTo>
                  <a:lnTo>
                    <a:pt x="391" y="449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52" name="Freeform 24">
              <a:extLst>
                <a:ext uri="{FF2B5EF4-FFF2-40B4-BE49-F238E27FC236}">
                  <a16:creationId xmlns:a16="http://schemas.microsoft.com/office/drawing/2014/main" xmlns="" id="{DF466FB5-517C-4146-A802-EF490003E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56506"/>
              <a:ext cx="2316163" cy="776287"/>
            </a:xfrm>
            <a:custGeom>
              <a:avLst/>
              <a:gdLst>
                <a:gd name="T0" fmla="*/ 1459 w 1459"/>
                <a:gd name="T1" fmla="*/ 489 h 489"/>
                <a:gd name="T2" fmla="*/ 1019 w 1459"/>
                <a:gd name="T3" fmla="*/ 0 h 489"/>
                <a:gd name="T4" fmla="*/ 0 w 1459"/>
                <a:gd name="T5" fmla="*/ 238 h 489"/>
                <a:gd name="T6" fmla="*/ 1459 w 1459"/>
                <a:gd name="T7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9" h="489">
                  <a:moveTo>
                    <a:pt x="1459" y="489"/>
                  </a:moveTo>
                  <a:lnTo>
                    <a:pt x="1019" y="0"/>
                  </a:lnTo>
                  <a:lnTo>
                    <a:pt x="0" y="238"/>
                  </a:lnTo>
                  <a:lnTo>
                    <a:pt x="1459" y="48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53" name="Freeform 25">
              <a:extLst>
                <a:ext uri="{FF2B5EF4-FFF2-40B4-BE49-F238E27FC236}">
                  <a16:creationId xmlns:a16="http://schemas.microsoft.com/office/drawing/2014/main" xmlns="" id="{AE1FC0D4-2BC7-4EB4-8709-5D98303C6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26231"/>
              <a:ext cx="1847850" cy="1308100"/>
            </a:xfrm>
            <a:custGeom>
              <a:avLst/>
              <a:gdLst>
                <a:gd name="T0" fmla="*/ 1019 w 1164"/>
                <a:gd name="T1" fmla="*/ 586 h 824"/>
                <a:gd name="T2" fmla="*/ 1164 w 1164"/>
                <a:gd name="T3" fmla="*/ 0 h 824"/>
                <a:gd name="T4" fmla="*/ 0 w 1164"/>
                <a:gd name="T5" fmla="*/ 824 h 824"/>
                <a:gd name="T6" fmla="*/ 1019 w 1164"/>
                <a:gd name="T7" fmla="*/ 586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824">
                  <a:moveTo>
                    <a:pt x="1019" y="586"/>
                  </a:moveTo>
                  <a:lnTo>
                    <a:pt x="1164" y="0"/>
                  </a:lnTo>
                  <a:lnTo>
                    <a:pt x="0" y="824"/>
                  </a:lnTo>
                  <a:lnTo>
                    <a:pt x="1019" y="586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54" name="Freeform 26">
              <a:extLst>
                <a:ext uri="{FF2B5EF4-FFF2-40B4-BE49-F238E27FC236}">
                  <a16:creationId xmlns:a16="http://schemas.microsoft.com/office/drawing/2014/main" xmlns="" id="{39762513-5060-437A-A425-51F8FDC9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29331"/>
              <a:ext cx="1847850" cy="1054100"/>
            </a:xfrm>
            <a:custGeom>
              <a:avLst/>
              <a:gdLst>
                <a:gd name="T0" fmla="*/ 0 w 1164"/>
                <a:gd name="T1" fmla="*/ 664 h 664"/>
                <a:gd name="T2" fmla="*/ 0 w 1164"/>
                <a:gd name="T3" fmla="*/ 0 h 664"/>
                <a:gd name="T4" fmla="*/ 1164 w 1164"/>
                <a:gd name="T5" fmla="*/ 376 h 664"/>
                <a:gd name="T6" fmla="*/ 0 w 1164"/>
                <a:gd name="T7" fmla="*/ 664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4" h="664">
                  <a:moveTo>
                    <a:pt x="0" y="664"/>
                  </a:moveTo>
                  <a:lnTo>
                    <a:pt x="0" y="0"/>
                  </a:lnTo>
                  <a:lnTo>
                    <a:pt x="1164" y="376"/>
                  </a:lnTo>
                  <a:lnTo>
                    <a:pt x="0" y="664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55" name="Freeform 27">
              <a:extLst>
                <a:ext uri="{FF2B5EF4-FFF2-40B4-BE49-F238E27FC236}">
                  <a16:creationId xmlns:a16="http://schemas.microsoft.com/office/drawing/2014/main" xmlns="" id="{785E0EC9-6122-4CE3-B934-40D042A14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84993"/>
              <a:ext cx="1368425" cy="895350"/>
            </a:xfrm>
            <a:custGeom>
              <a:avLst/>
              <a:gdLst>
                <a:gd name="T0" fmla="*/ 0 w 862"/>
                <a:gd name="T1" fmla="*/ 564 h 564"/>
                <a:gd name="T2" fmla="*/ 0 w 862"/>
                <a:gd name="T3" fmla="*/ 0 h 564"/>
                <a:gd name="T4" fmla="*/ 862 w 862"/>
                <a:gd name="T5" fmla="*/ 392 h 564"/>
                <a:gd name="T6" fmla="*/ 0 w 862"/>
                <a:gd name="T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564">
                  <a:moveTo>
                    <a:pt x="0" y="564"/>
                  </a:moveTo>
                  <a:lnTo>
                    <a:pt x="0" y="0"/>
                  </a:lnTo>
                  <a:lnTo>
                    <a:pt x="862" y="39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8CB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56" name="Freeform 28">
              <a:extLst>
                <a:ext uri="{FF2B5EF4-FFF2-40B4-BE49-F238E27FC236}">
                  <a16:creationId xmlns:a16="http://schemas.microsoft.com/office/drawing/2014/main" xmlns="" id="{C9CEE87D-975F-4AC1-A1E7-242ECA652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101725"/>
            </a:xfrm>
            <a:custGeom>
              <a:avLst/>
              <a:gdLst>
                <a:gd name="T0" fmla="*/ 0 w 1223"/>
                <a:gd name="T1" fmla="*/ 302 h 694"/>
                <a:gd name="T2" fmla="*/ 1223 w 1223"/>
                <a:gd name="T3" fmla="*/ 0 h 694"/>
                <a:gd name="T4" fmla="*/ 862 w 1223"/>
                <a:gd name="T5" fmla="*/ 694 h 694"/>
                <a:gd name="T6" fmla="*/ 0 w 1223"/>
                <a:gd name="T7" fmla="*/ 30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4">
                  <a:moveTo>
                    <a:pt x="0" y="302"/>
                  </a:moveTo>
                  <a:lnTo>
                    <a:pt x="1223" y="0"/>
                  </a:lnTo>
                  <a:lnTo>
                    <a:pt x="862" y="694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F8B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57" name="Freeform 29">
              <a:extLst>
                <a:ext uri="{FF2B5EF4-FFF2-40B4-BE49-F238E27FC236}">
                  <a16:creationId xmlns:a16="http://schemas.microsoft.com/office/drawing/2014/main" xmlns="" id="{CA5FBC25-5086-4498-A0F7-BAC970781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755650" cy="2408237"/>
            </a:xfrm>
            <a:custGeom>
              <a:avLst/>
              <a:gdLst>
                <a:gd name="T0" fmla="*/ 0 w 476"/>
                <a:gd name="T1" fmla="*/ 1517 h 1517"/>
                <a:gd name="T2" fmla="*/ 0 w 476"/>
                <a:gd name="T3" fmla="*/ 0 h 1517"/>
                <a:gd name="T4" fmla="*/ 476 w 476"/>
                <a:gd name="T5" fmla="*/ 1031 h 1517"/>
                <a:gd name="T6" fmla="*/ 0 w 476"/>
                <a:gd name="T7" fmla="*/ 1517 h 1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1517">
                  <a:moveTo>
                    <a:pt x="0" y="1517"/>
                  </a:moveTo>
                  <a:lnTo>
                    <a:pt x="0" y="0"/>
                  </a:lnTo>
                  <a:lnTo>
                    <a:pt x="476" y="1031"/>
                  </a:lnTo>
                  <a:lnTo>
                    <a:pt x="0" y="1517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58" name="Freeform 30">
              <a:extLst>
                <a:ext uri="{FF2B5EF4-FFF2-40B4-BE49-F238E27FC236}">
                  <a16:creationId xmlns:a16="http://schemas.microsoft.com/office/drawing/2014/main" xmlns="" id="{7F2D064D-D2CB-4F0B-B04D-75AD68BAF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80343"/>
              <a:ext cx="2435225" cy="1636712"/>
            </a:xfrm>
            <a:custGeom>
              <a:avLst/>
              <a:gdLst>
                <a:gd name="T0" fmla="*/ 0 w 1534"/>
                <a:gd name="T1" fmla="*/ 0 h 1031"/>
                <a:gd name="T2" fmla="*/ 1534 w 1534"/>
                <a:gd name="T3" fmla="*/ 264 h 1031"/>
                <a:gd name="T4" fmla="*/ 476 w 1534"/>
                <a:gd name="T5" fmla="*/ 1031 h 1031"/>
                <a:gd name="T6" fmla="*/ 0 w 1534"/>
                <a:gd name="T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1031">
                  <a:moveTo>
                    <a:pt x="0" y="0"/>
                  </a:moveTo>
                  <a:lnTo>
                    <a:pt x="1534" y="264"/>
                  </a:lnTo>
                  <a:lnTo>
                    <a:pt x="476" y="10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59" name="Freeform 31">
              <a:extLst>
                <a:ext uri="{FF2B5EF4-FFF2-40B4-BE49-F238E27FC236}">
                  <a16:creationId xmlns:a16="http://schemas.microsoft.com/office/drawing/2014/main" xmlns="" id="{7C1C4297-32BF-4E97-93CA-EAD113C60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617056"/>
              <a:ext cx="755650" cy="1520825"/>
            </a:xfrm>
            <a:custGeom>
              <a:avLst/>
              <a:gdLst>
                <a:gd name="T0" fmla="*/ 476 w 476"/>
                <a:gd name="T1" fmla="*/ 0 h 958"/>
                <a:gd name="T2" fmla="*/ 411 w 476"/>
                <a:gd name="T3" fmla="*/ 958 h 958"/>
                <a:gd name="T4" fmla="*/ 0 w 476"/>
                <a:gd name="T5" fmla="*/ 486 h 958"/>
                <a:gd name="T6" fmla="*/ 476 w 476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958">
                  <a:moveTo>
                    <a:pt x="476" y="0"/>
                  </a:moveTo>
                  <a:lnTo>
                    <a:pt x="411" y="958"/>
                  </a:lnTo>
                  <a:lnTo>
                    <a:pt x="0" y="486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60" name="Freeform 32">
              <a:extLst>
                <a:ext uri="{FF2B5EF4-FFF2-40B4-BE49-F238E27FC236}">
                  <a16:creationId xmlns:a16="http://schemas.microsoft.com/office/drawing/2014/main" xmlns="" id="{E39A07B8-4696-4B88-B2CC-6D48FBD06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3617056"/>
              <a:ext cx="1098550" cy="1520825"/>
            </a:xfrm>
            <a:custGeom>
              <a:avLst/>
              <a:gdLst>
                <a:gd name="T0" fmla="*/ 65 w 692"/>
                <a:gd name="T1" fmla="*/ 0 h 958"/>
                <a:gd name="T2" fmla="*/ 692 w 692"/>
                <a:gd name="T3" fmla="*/ 958 h 958"/>
                <a:gd name="T4" fmla="*/ 0 w 692"/>
                <a:gd name="T5" fmla="*/ 958 h 958"/>
                <a:gd name="T6" fmla="*/ 65 w 692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2" h="958">
                  <a:moveTo>
                    <a:pt x="65" y="0"/>
                  </a:moveTo>
                  <a:lnTo>
                    <a:pt x="692" y="958"/>
                  </a:lnTo>
                  <a:lnTo>
                    <a:pt x="0" y="95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AD2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61" name="Freeform 33">
              <a:extLst>
                <a:ext uri="{FF2B5EF4-FFF2-40B4-BE49-F238E27FC236}">
                  <a16:creationId xmlns:a16="http://schemas.microsoft.com/office/drawing/2014/main" xmlns="" id="{75E066F7-2DAA-4548-903F-19A211B90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000250" cy="1520825"/>
            </a:xfrm>
            <a:custGeom>
              <a:avLst/>
              <a:gdLst>
                <a:gd name="T0" fmla="*/ 0 w 1260"/>
                <a:gd name="T1" fmla="*/ 0 h 958"/>
                <a:gd name="T2" fmla="*/ 1260 w 1260"/>
                <a:gd name="T3" fmla="*/ 958 h 958"/>
                <a:gd name="T4" fmla="*/ 627 w 1260"/>
                <a:gd name="T5" fmla="*/ 958 h 958"/>
                <a:gd name="T6" fmla="*/ 0 w 1260"/>
                <a:gd name="T7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0" h="958">
                  <a:moveTo>
                    <a:pt x="0" y="0"/>
                  </a:moveTo>
                  <a:lnTo>
                    <a:pt x="1260" y="958"/>
                  </a:lnTo>
                  <a:lnTo>
                    <a:pt x="627" y="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62" name="Freeform 34">
              <a:extLst>
                <a:ext uri="{FF2B5EF4-FFF2-40B4-BE49-F238E27FC236}">
                  <a16:creationId xmlns:a16="http://schemas.microsoft.com/office/drawing/2014/main" xmlns="" id="{F6CBEDC2-FD9B-4E23-8CA3-6E2EC956A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3617056"/>
              <a:ext cx="2127250" cy="1520825"/>
            </a:xfrm>
            <a:custGeom>
              <a:avLst/>
              <a:gdLst>
                <a:gd name="T0" fmla="*/ 1260 w 1340"/>
                <a:gd name="T1" fmla="*/ 958 h 958"/>
                <a:gd name="T2" fmla="*/ 1340 w 1340"/>
                <a:gd name="T3" fmla="*/ 113 h 958"/>
                <a:gd name="T4" fmla="*/ 0 w 1340"/>
                <a:gd name="T5" fmla="*/ 0 h 958"/>
                <a:gd name="T6" fmla="*/ 1260 w 1340"/>
                <a:gd name="T7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958">
                  <a:moveTo>
                    <a:pt x="1260" y="958"/>
                  </a:moveTo>
                  <a:lnTo>
                    <a:pt x="1340" y="113"/>
                  </a:lnTo>
                  <a:lnTo>
                    <a:pt x="0" y="0"/>
                  </a:lnTo>
                  <a:lnTo>
                    <a:pt x="1260" y="958"/>
                  </a:lnTo>
                  <a:close/>
                </a:path>
              </a:pathLst>
            </a:custGeom>
            <a:solidFill>
              <a:srgbClr val="E24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63" name="Freeform 35">
              <a:extLst>
                <a:ext uri="{FF2B5EF4-FFF2-40B4-BE49-F238E27FC236}">
                  <a16:creationId xmlns:a16="http://schemas.microsoft.com/office/drawing/2014/main" xmlns="" id="{5417024A-7D57-477A-A83B-16D05BAA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1" y="2399443"/>
              <a:ext cx="2127250" cy="1397000"/>
            </a:xfrm>
            <a:custGeom>
              <a:avLst/>
              <a:gdLst>
                <a:gd name="T0" fmla="*/ 1058 w 1340"/>
                <a:gd name="T1" fmla="*/ 0 h 880"/>
                <a:gd name="T2" fmla="*/ 0 w 1340"/>
                <a:gd name="T3" fmla="*/ 767 h 880"/>
                <a:gd name="T4" fmla="*/ 1340 w 1340"/>
                <a:gd name="T5" fmla="*/ 880 h 880"/>
                <a:gd name="T6" fmla="*/ 1058 w 1340"/>
                <a:gd name="T7" fmla="*/ 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0" h="880">
                  <a:moveTo>
                    <a:pt x="1058" y="0"/>
                  </a:moveTo>
                  <a:lnTo>
                    <a:pt x="0" y="767"/>
                  </a:lnTo>
                  <a:lnTo>
                    <a:pt x="1340" y="880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64" name="Freeform 36">
              <a:extLst>
                <a:ext uri="{FF2B5EF4-FFF2-40B4-BE49-F238E27FC236}">
                  <a16:creationId xmlns:a16="http://schemas.microsoft.com/office/drawing/2014/main" xmlns="" id="{195E9947-2A8A-41AF-B99B-99505AB7C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2399443"/>
              <a:ext cx="1633538" cy="1711325"/>
            </a:xfrm>
            <a:custGeom>
              <a:avLst/>
              <a:gdLst>
                <a:gd name="T0" fmla="*/ 0 w 1029"/>
                <a:gd name="T1" fmla="*/ 0 h 1078"/>
                <a:gd name="T2" fmla="*/ 1029 w 1029"/>
                <a:gd name="T3" fmla="*/ 1078 h 1078"/>
                <a:gd name="T4" fmla="*/ 282 w 1029"/>
                <a:gd name="T5" fmla="*/ 880 h 1078"/>
                <a:gd name="T6" fmla="*/ 0 w 1029"/>
                <a:gd name="T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078">
                  <a:moveTo>
                    <a:pt x="0" y="0"/>
                  </a:moveTo>
                  <a:lnTo>
                    <a:pt x="1029" y="1078"/>
                  </a:lnTo>
                  <a:lnTo>
                    <a:pt x="282" y="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65" name="Freeform 37">
              <a:extLst>
                <a:ext uri="{FF2B5EF4-FFF2-40B4-BE49-F238E27FC236}">
                  <a16:creationId xmlns:a16="http://schemas.microsoft.com/office/drawing/2014/main" xmlns="" id="{8964CFDC-4BB3-4792-9A6F-0AF9B4A19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5226" y="1523143"/>
              <a:ext cx="1633538" cy="2587625"/>
            </a:xfrm>
            <a:custGeom>
              <a:avLst/>
              <a:gdLst>
                <a:gd name="T0" fmla="*/ 0 w 1029"/>
                <a:gd name="T1" fmla="*/ 552 h 1630"/>
                <a:gd name="T2" fmla="*/ 598 w 1029"/>
                <a:gd name="T3" fmla="*/ 0 h 1630"/>
                <a:gd name="T4" fmla="*/ 1029 w 1029"/>
                <a:gd name="T5" fmla="*/ 1630 h 1630"/>
                <a:gd name="T6" fmla="*/ 0 w 1029"/>
                <a:gd name="T7" fmla="*/ 552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9" h="1630">
                  <a:moveTo>
                    <a:pt x="0" y="552"/>
                  </a:moveTo>
                  <a:lnTo>
                    <a:pt x="598" y="0"/>
                  </a:lnTo>
                  <a:lnTo>
                    <a:pt x="1029" y="163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66" name="Freeform 38">
              <a:extLst>
                <a:ext uri="{FF2B5EF4-FFF2-40B4-BE49-F238E27FC236}">
                  <a16:creationId xmlns:a16="http://schemas.microsoft.com/office/drawing/2014/main" xmlns="" id="{E2E63DA6-A6A2-43CA-A5F7-7F342C12F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1469" y="1523143"/>
              <a:ext cx="977899" cy="2587625"/>
            </a:xfrm>
            <a:custGeom>
              <a:avLst/>
              <a:gdLst>
                <a:gd name="T0" fmla="*/ 0 w 616"/>
                <a:gd name="T1" fmla="*/ 0 h 1630"/>
                <a:gd name="T2" fmla="*/ 616 w 616"/>
                <a:gd name="T3" fmla="*/ 398 h 1630"/>
                <a:gd name="T4" fmla="*/ 431 w 616"/>
                <a:gd name="T5" fmla="*/ 1630 h 1630"/>
                <a:gd name="T6" fmla="*/ 0 w 616"/>
                <a:gd name="T7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630">
                  <a:moveTo>
                    <a:pt x="0" y="0"/>
                  </a:moveTo>
                  <a:lnTo>
                    <a:pt x="616" y="398"/>
                  </a:lnTo>
                  <a:lnTo>
                    <a:pt x="431" y="1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2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67" name="Freeform 39">
              <a:extLst>
                <a:ext uri="{FF2B5EF4-FFF2-40B4-BE49-F238E27FC236}">
                  <a16:creationId xmlns:a16="http://schemas.microsoft.com/office/drawing/2014/main" xmlns="" id="{63222687-1C4A-420F-8A45-48B933705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1" y="3796443"/>
              <a:ext cx="1687513" cy="1341437"/>
            </a:xfrm>
            <a:custGeom>
              <a:avLst/>
              <a:gdLst>
                <a:gd name="T0" fmla="*/ 0 w 1063"/>
                <a:gd name="T1" fmla="*/ 0 h 845"/>
                <a:gd name="T2" fmla="*/ 1063 w 1063"/>
                <a:gd name="T3" fmla="*/ 845 h 845"/>
                <a:gd name="T4" fmla="*/ 747 w 1063"/>
                <a:gd name="T5" fmla="*/ 198 h 845"/>
                <a:gd name="T6" fmla="*/ 0 w 1063"/>
                <a:gd name="T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3" h="845">
                  <a:moveTo>
                    <a:pt x="0" y="0"/>
                  </a:moveTo>
                  <a:lnTo>
                    <a:pt x="1063" y="845"/>
                  </a:lnTo>
                  <a:lnTo>
                    <a:pt x="747" y="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2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68" name="Freeform 40">
              <a:extLst>
                <a:ext uri="{FF2B5EF4-FFF2-40B4-BE49-F238E27FC236}">
                  <a16:creationId xmlns:a16="http://schemas.microsoft.com/office/drawing/2014/main" xmlns="" id="{A6F1102D-81EC-483B-A7D0-EE0B43F84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5901" y="3796443"/>
              <a:ext cx="1814513" cy="1341437"/>
            </a:xfrm>
            <a:custGeom>
              <a:avLst/>
              <a:gdLst>
                <a:gd name="T0" fmla="*/ 0 w 1143"/>
                <a:gd name="T1" fmla="*/ 845 h 845"/>
                <a:gd name="T2" fmla="*/ 1143 w 1143"/>
                <a:gd name="T3" fmla="*/ 845 h 845"/>
                <a:gd name="T4" fmla="*/ 80 w 1143"/>
                <a:gd name="T5" fmla="*/ 0 h 845"/>
                <a:gd name="T6" fmla="*/ 0 w 1143"/>
                <a:gd name="T7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3" h="845">
                  <a:moveTo>
                    <a:pt x="0" y="845"/>
                  </a:moveTo>
                  <a:lnTo>
                    <a:pt x="1143" y="845"/>
                  </a:lnTo>
                  <a:lnTo>
                    <a:pt x="80" y="0"/>
                  </a:lnTo>
                  <a:lnTo>
                    <a:pt x="0" y="845"/>
                  </a:lnTo>
                  <a:close/>
                </a:path>
              </a:pathLst>
            </a:custGeom>
            <a:solidFill>
              <a:srgbClr val="C35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69" name="Freeform 43">
              <a:extLst>
                <a:ext uri="{FF2B5EF4-FFF2-40B4-BE49-F238E27FC236}">
                  <a16:creationId xmlns:a16="http://schemas.microsoft.com/office/drawing/2014/main" xmlns="" id="{A231AF31-ACAE-4EF4-82AD-B12A03600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010381"/>
              <a:ext cx="449263" cy="533400"/>
            </a:xfrm>
            <a:custGeom>
              <a:avLst/>
              <a:gdLst>
                <a:gd name="T0" fmla="*/ 136 w 283"/>
                <a:gd name="T1" fmla="*/ 0 h 336"/>
                <a:gd name="T2" fmla="*/ 0 w 283"/>
                <a:gd name="T3" fmla="*/ 336 h 336"/>
                <a:gd name="T4" fmla="*/ 283 w 283"/>
                <a:gd name="T5" fmla="*/ 190 h 336"/>
                <a:gd name="T6" fmla="*/ 136 w 283"/>
                <a:gd name="T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336">
                  <a:moveTo>
                    <a:pt x="136" y="0"/>
                  </a:moveTo>
                  <a:lnTo>
                    <a:pt x="0" y="336"/>
                  </a:lnTo>
                  <a:lnTo>
                    <a:pt x="283" y="19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70" name="Freeform 44">
              <a:extLst>
                <a:ext uri="{FF2B5EF4-FFF2-40B4-BE49-F238E27FC236}">
                  <a16:creationId xmlns:a16="http://schemas.microsoft.com/office/drawing/2014/main" xmlns="" id="{832F6543-5D04-4ABC-92B5-E75436D88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301" y="1312006"/>
              <a:ext cx="449263" cy="338137"/>
            </a:xfrm>
            <a:custGeom>
              <a:avLst/>
              <a:gdLst>
                <a:gd name="T0" fmla="*/ 0 w 283"/>
                <a:gd name="T1" fmla="*/ 146 h 213"/>
                <a:gd name="T2" fmla="*/ 278 w 283"/>
                <a:gd name="T3" fmla="*/ 213 h 213"/>
                <a:gd name="T4" fmla="*/ 283 w 283"/>
                <a:gd name="T5" fmla="*/ 0 h 213"/>
                <a:gd name="T6" fmla="*/ 0 w 283"/>
                <a:gd name="T7" fmla="*/ 14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3" h="213">
                  <a:moveTo>
                    <a:pt x="0" y="146"/>
                  </a:moveTo>
                  <a:lnTo>
                    <a:pt x="278" y="213"/>
                  </a:lnTo>
                  <a:lnTo>
                    <a:pt x="283" y="0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71" name="Freeform 45">
              <a:extLst>
                <a:ext uri="{FF2B5EF4-FFF2-40B4-BE49-F238E27FC236}">
                  <a16:creationId xmlns:a16="http://schemas.microsoft.com/office/drawing/2014/main" xmlns="" id="{69A023AA-BC05-4247-8AC4-6E8E480F2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88581"/>
              <a:ext cx="652463" cy="749300"/>
            </a:xfrm>
            <a:custGeom>
              <a:avLst/>
              <a:gdLst>
                <a:gd name="T0" fmla="*/ 411 w 411"/>
                <a:gd name="T1" fmla="*/ 472 h 472"/>
                <a:gd name="T2" fmla="*/ 0 w 411"/>
                <a:gd name="T3" fmla="*/ 472 h 472"/>
                <a:gd name="T4" fmla="*/ 0 w 411"/>
                <a:gd name="T5" fmla="*/ 0 h 472"/>
                <a:gd name="T6" fmla="*/ 411 w 411"/>
                <a:gd name="T7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472">
                  <a:moveTo>
                    <a:pt x="411" y="472"/>
                  </a:moveTo>
                  <a:lnTo>
                    <a:pt x="0" y="472"/>
                  </a:lnTo>
                  <a:lnTo>
                    <a:pt x="0" y="0"/>
                  </a:lnTo>
                  <a:lnTo>
                    <a:pt x="411" y="472"/>
                  </a:lnTo>
                  <a:close/>
                </a:path>
              </a:pathLst>
            </a:custGeom>
            <a:solidFill>
              <a:srgbClr val="E2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72" name="Freeform 46">
              <a:extLst>
                <a:ext uri="{FF2B5EF4-FFF2-40B4-BE49-F238E27FC236}">
                  <a16:creationId xmlns:a16="http://schemas.microsoft.com/office/drawing/2014/main" xmlns="" id="{4BC744F3-A577-4078-9A8D-10BB04019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1881"/>
              <a:ext cx="2435225" cy="817562"/>
            </a:xfrm>
            <a:custGeom>
              <a:avLst/>
              <a:gdLst>
                <a:gd name="T0" fmla="*/ 1534 w 1534"/>
                <a:gd name="T1" fmla="*/ 515 h 515"/>
                <a:gd name="T2" fmla="*/ 1071 w 1534"/>
                <a:gd name="T3" fmla="*/ 0 h 515"/>
                <a:gd name="T4" fmla="*/ 0 w 1534"/>
                <a:gd name="T5" fmla="*/ 251 h 515"/>
                <a:gd name="T6" fmla="*/ 1534 w 1534"/>
                <a:gd name="T7" fmla="*/ 515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4" h="515">
                  <a:moveTo>
                    <a:pt x="1534" y="515"/>
                  </a:moveTo>
                  <a:lnTo>
                    <a:pt x="1071" y="0"/>
                  </a:lnTo>
                  <a:lnTo>
                    <a:pt x="0" y="251"/>
                  </a:lnTo>
                  <a:lnTo>
                    <a:pt x="1534" y="515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73" name="Freeform 47">
              <a:extLst>
                <a:ext uri="{FF2B5EF4-FFF2-40B4-BE49-F238E27FC236}">
                  <a16:creationId xmlns:a16="http://schemas.microsoft.com/office/drawing/2014/main" xmlns="" id="{38756938-8705-437C-B1DE-4ACC3491C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05568"/>
              <a:ext cx="1941513" cy="1374775"/>
            </a:xfrm>
            <a:custGeom>
              <a:avLst/>
              <a:gdLst>
                <a:gd name="T0" fmla="*/ 1071 w 1223"/>
                <a:gd name="T1" fmla="*/ 615 h 866"/>
                <a:gd name="T2" fmla="*/ 1223 w 1223"/>
                <a:gd name="T3" fmla="*/ 0 h 866"/>
                <a:gd name="T4" fmla="*/ 0 w 1223"/>
                <a:gd name="T5" fmla="*/ 866 h 866"/>
                <a:gd name="T6" fmla="*/ 1071 w 1223"/>
                <a:gd name="T7" fmla="*/ 615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866">
                  <a:moveTo>
                    <a:pt x="1071" y="615"/>
                  </a:moveTo>
                  <a:lnTo>
                    <a:pt x="1223" y="0"/>
                  </a:lnTo>
                  <a:lnTo>
                    <a:pt x="0" y="866"/>
                  </a:lnTo>
                  <a:lnTo>
                    <a:pt x="1071" y="615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74" name="Freeform 48">
              <a:extLst>
                <a:ext uri="{FF2B5EF4-FFF2-40B4-BE49-F238E27FC236}">
                  <a16:creationId xmlns:a16="http://schemas.microsoft.com/office/drawing/2014/main" xmlns="" id="{EEED4223-F688-4688-942B-7062E159F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41513" cy="1108075"/>
            </a:xfrm>
            <a:custGeom>
              <a:avLst/>
              <a:gdLst>
                <a:gd name="T0" fmla="*/ 0 w 1223"/>
                <a:gd name="T1" fmla="*/ 698 h 698"/>
                <a:gd name="T2" fmla="*/ 0 w 1223"/>
                <a:gd name="T3" fmla="*/ 0 h 698"/>
                <a:gd name="T4" fmla="*/ 1223 w 1223"/>
                <a:gd name="T5" fmla="*/ 396 h 698"/>
                <a:gd name="T6" fmla="*/ 0 w 1223"/>
                <a:gd name="T7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3" h="698">
                  <a:moveTo>
                    <a:pt x="0" y="698"/>
                  </a:moveTo>
                  <a:lnTo>
                    <a:pt x="0" y="0"/>
                  </a:lnTo>
                  <a:lnTo>
                    <a:pt x="1223" y="396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75" name="Freeform 71">
              <a:extLst>
                <a:ext uri="{FF2B5EF4-FFF2-40B4-BE49-F238E27FC236}">
                  <a16:creationId xmlns:a16="http://schemas.microsoft.com/office/drawing/2014/main" xmlns="" id="{EC254F4C-B8B3-4905-9EDD-C22B42672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504093"/>
              <a:ext cx="327025" cy="257175"/>
            </a:xfrm>
            <a:custGeom>
              <a:avLst/>
              <a:gdLst>
                <a:gd name="T0" fmla="*/ 99 w 206"/>
                <a:gd name="T1" fmla="*/ 0 h 162"/>
                <a:gd name="T2" fmla="*/ 0 w 206"/>
                <a:gd name="T3" fmla="*/ 162 h 162"/>
                <a:gd name="T4" fmla="*/ 206 w 206"/>
                <a:gd name="T5" fmla="*/ 117 h 162"/>
                <a:gd name="T6" fmla="*/ 99 w 206"/>
                <a:gd name="T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62">
                  <a:moveTo>
                    <a:pt x="99" y="0"/>
                  </a:moveTo>
                  <a:lnTo>
                    <a:pt x="0" y="162"/>
                  </a:lnTo>
                  <a:lnTo>
                    <a:pt x="206" y="117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DA3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76" name="Freeform 72">
              <a:extLst>
                <a:ext uri="{FF2B5EF4-FFF2-40B4-BE49-F238E27FC236}">
                  <a16:creationId xmlns:a16="http://schemas.microsoft.com/office/drawing/2014/main" xmlns="" id="{12A27F9B-498D-4751-AD5F-7C59BC1F8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376" y="1689831"/>
              <a:ext cx="327025" cy="188912"/>
            </a:xfrm>
            <a:custGeom>
              <a:avLst/>
              <a:gdLst>
                <a:gd name="T0" fmla="*/ 0 w 206"/>
                <a:gd name="T1" fmla="*/ 45 h 119"/>
                <a:gd name="T2" fmla="*/ 167 w 206"/>
                <a:gd name="T3" fmla="*/ 119 h 119"/>
                <a:gd name="T4" fmla="*/ 206 w 206"/>
                <a:gd name="T5" fmla="*/ 0 h 119"/>
                <a:gd name="T6" fmla="*/ 0 w 206"/>
                <a:gd name="T7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119">
                  <a:moveTo>
                    <a:pt x="0" y="45"/>
                  </a:moveTo>
                  <a:lnTo>
                    <a:pt x="167" y="119"/>
                  </a:lnTo>
                  <a:lnTo>
                    <a:pt x="206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B52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77" name="Oval 95">
              <a:extLst>
                <a:ext uri="{FF2B5EF4-FFF2-40B4-BE49-F238E27FC236}">
                  <a16:creationId xmlns:a16="http://schemas.microsoft.com/office/drawing/2014/main" xmlns="" id="{699FA6F2-DCBD-4C4B-9AB6-32D040EE7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1" y="41266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78" name="Oval 96">
              <a:extLst>
                <a:ext uri="{FF2B5EF4-FFF2-40B4-BE49-F238E27FC236}">
                  <a16:creationId xmlns:a16="http://schemas.microsoft.com/office/drawing/2014/main" xmlns="" id="{CB1AEEF2-23BD-47F1-B733-9EE6B4E57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626" y="3823431"/>
              <a:ext cx="57150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79" name="Oval 97">
              <a:extLst>
                <a:ext uri="{FF2B5EF4-FFF2-40B4-BE49-F238E27FC236}">
                  <a16:creationId xmlns:a16="http://schemas.microsoft.com/office/drawing/2014/main" xmlns="" id="{E048D8FC-2C73-4CA0-8A9E-9568483BE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476" y="2489931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0" name="Oval 98">
              <a:extLst>
                <a:ext uri="{FF2B5EF4-FFF2-40B4-BE49-F238E27FC236}">
                  <a16:creationId xmlns:a16="http://schemas.microsoft.com/office/drawing/2014/main" xmlns="" id="{A013C036-F2E2-4B09-80E3-24154D7EE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76" y="3650393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1" name="Oval 99">
              <a:extLst>
                <a:ext uri="{FF2B5EF4-FFF2-40B4-BE49-F238E27FC236}">
                  <a16:creationId xmlns:a16="http://schemas.microsoft.com/office/drawing/2014/main" xmlns="" id="{471EAA31-36EE-40A2-A3B2-BFC8A69D9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26" y="156918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2" name="Oval 100">
              <a:extLst>
                <a:ext uri="{FF2B5EF4-FFF2-40B4-BE49-F238E27FC236}">
                  <a16:creationId xmlns:a16="http://schemas.microsoft.com/office/drawing/2014/main" xmlns="" id="{1EFC56C9-8457-4881-AF93-7CE42AFC9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513" y="1956531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3" name="Oval 101">
              <a:extLst>
                <a:ext uri="{FF2B5EF4-FFF2-40B4-BE49-F238E27FC236}">
                  <a16:creationId xmlns:a16="http://schemas.microsoft.com/office/drawing/2014/main" xmlns="" id="{B2BC2671-2E22-46F6-BABF-658906810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326" y="169776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4" name="Oval 102">
              <a:extLst>
                <a:ext uri="{FF2B5EF4-FFF2-40B4-BE49-F238E27FC236}">
                  <a16:creationId xmlns:a16="http://schemas.microsoft.com/office/drawing/2014/main" xmlns="" id="{5B9FB836-4076-43A9-AFC8-1021A0D9D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2938" y="1661256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485" name="Oval 103">
              <a:extLst>
                <a:ext uri="{FF2B5EF4-FFF2-40B4-BE49-F238E27FC236}">
                  <a16:creationId xmlns:a16="http://schemas.microsoft.com/office/drawing/2014/main" xmlns="" id="{E9428155-A8E4-4093-8C77-DA301845D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01" y="227244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8486" name="Group 55">
            <a:extLst>
              <a:ext uri="{FF2B5EF4-FFF2-40B4-BE49-F238E27FC236}">
                <a16:creationId xmlns:a16="http://schemas.microsoft.com/office/drawing/2014/main" xmlns="" id="{7B48DE3A-CA10-4E9D-A203-EBA7B41B1BE1}"/>
              </a:ext>
            </a:extLst>
          </p:cNvPr>
          <p:cNvGrpSpPr>
            <a:grpSpLocks/>
          </p:cNvGrpSpPr>
          <p:nvPr/>
        </p:nvGrpSpPr>
        <p:grpSpPr bwMode="auto">
          <a:xfrm rot="5400000" flipH="1">
            <a:off x="-34925" y="34925"/>
            <a:ext cx="1809750" cy="1739900"/>
            <a:chOff x="0" y="0"/>
            <a:chExt cx="4756151" cy="4570413"/>
          </a:xfrm>
        </p:grpSpPr>
        <p:sp>
          <p:nvSpPr>
            <p:cNvPr id="18487" name="Freeform 51">
              <a:extLst>
                <a:ext uri="{FF2B5EF4-FFF2-40B4-BE49-F238E27FC236}">
                  <a16:creationId xmlns:a16="http://schemas.microsoft.com/office/drawing/2014/main" xmlns="" id="{A4CEB89E-BCB5-450B-9D1B-DE2F34A07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258888" cy="2062162"/>
            </a:xfrm>
            <a:custGeom>
              <a:avLst/>
              <a:gdLst>
                <a:gd name="T0" fmla="*/ 0 w 793"/>
                <a:gd name="T1" fmla="*/ 0 h 1299"/>
                <a:gd name="T2" fmla="*/ 120 w 793"/>
                <a:gd name="T3" fmla="*/ 1299 h 1299"/>
                <a:gd name="T4" fmla="*/ 793 w 793"/>
                <a:gd name="T5" fmla="*/ 1170 h 1299"/>
                <a:gd name="T6" fmla="*/ 0 w 793"/>
                <a:gd name="T7" fmla="*/ 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3" h="1299">
                  <a:moveTo>
                    <a:pt x="0" y="0"/>
                  </a:moveTo>
                  <a:lnTo>
                    <a:pt x="120" y="1299"/>
                  </a:lnTo>
                  <a:lnTo>
                    <a:pt x="793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88" name="Freeform 52">
              <a:extLst>
                <a:ext uri="{FF2B5EF4-FFF2-40B4-BE49-F238E27FC236}">
                  <a16:creationId xmlns:a16="http://schemas.microsoft.com/office/drawing/2014/main" xmlns="" id="{840B54F5-41B1-472A-AD68-FBE2A3E91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" y="2438400"/>
              <a:ext cx="1068388" cy="2132012"/>
            </a:xfrm>
            <a:custGeom>
              <a:avLst/>
              <a:gdLst>
                <a:gd name="T0" fmla="*/ 457 w 673"/>
                <a:gd name="T1" fmla="*/ 1343 h 1343"/>
                <a:gd name="T2" fmla="*/ 0 w 673"/>
                <a:gd name="T3" fmla="*/ 129 h 1343"/>
                <a:gd name="T4" fmla="*/ 673 w 673"/>
                <a:gd name="T5" fmla="*/ 0 h 1343"/>
                <a:gd name="T6" fmla="*/ 457 w 673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343">
                  <a:moveTo>
                    <a:pt x="457" y="1343"/>
                  </a:moveTo>
                  <a:lnTo>
                    <a:pt x="0" y="129"/>
                  </a:lnTo>
                  <a:lnTo>
                    <a:pt x="673" y="0"/>
                  </a:lnTo>
                  <a:lnTo>
                    <a:pt x="457" y="1343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89" name="Freeform 53">
              <a:extLst>
                <a:ext uri="{FF2B5EF4-FFF2-40B4-BE49-F238E27FC236}">
                  <a16:creationId xmlns:a16="http://schemas.microsoft.com/office/drawing/2014/main" xmlns="" id="{57CBCEE0-EBCF-4B33-8CEE-079DF62EA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2643188"/>
              <a:ext cx="1233488" cy="1927225"/>
            </a:xfrm>
            <a:custGeom>
              <a:avLst/>
              <a:gdLst>
                <a:gd name="T0" fmla="*/ 0 w 777"/>
                <a:gd name="T1" fmla="*/ 598 h 1214"/>
                <a:gd name="T2" fmla="*/ 320 w 777"/>
                <a:gd name="T3" fmla="*/ 0 h 1214"/>
                <a:gd name="T4" fmla="*/ 777 w 777"/>
                <a:gd name="T5" fmla="*/ 1214 h 1214"/>
                <a:gd name="T6" fmla="*/ 0 w 777"/>
                <a:gd name="T7" fmla="*/ 598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1214">
                  <a:moveTo>
                    <a:pt x="0" y="598"/>
                  </a:moveTo>
                  <a:lnTo>
                    <a:pt x="320" y="0"/>
                  </a:lnTo>
                  <a:lnTo>
                    <a:pt x="777" y="1214"/>
                  </a:lnTo>
                  <a:lnTo>
                    <a:pt x="0" y="598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90" name="Freeform 54">
              <a:extLst>
                <a:ext uri="{FF2B5EF4-FFF2-40B4-BE49-F238E27FC236}">
                  <a16:creationId xmlns:a16="http://schemas.microsoft.com/office/drawing/2014/main" xmlns="" id="{4AD74FAB-9417-439C-843D-B8EF4BCFA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" y="3592513"/>
              <a:ext cx="1233488" cy="977900"/>
            </a:xfrm>
            <a:custGeom>
              <a:avLst/>
              <a:gdLst>
                <a:gd name="T0" fmla="*/ 0 w 777"/>
                <a:gd name="T1" fmla="*/ 0 h 616"/>
                <a:gd name="T2" fmla="*/ 9 w 777"/>
                <a:gd name="T3" fmla="*/ 362 h 616"/>
                <a:gd name="T4" fmla="*/ 777 w 777"/>
                <a:gd name="T5" fmla="*/ 616 h 616"/>
                <a:gd name="T6" fmla="*/ 0 w 777"/>
                <a:gd name="T7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7" h="616">
                  <a:moveTo>
                    <a:pt x="0" y="0"/>
                  </a:moveTo>
                  <a:lnTo>
                    <a:pt x="9" y="362"/>
                  </a:lnTo>
                  <a:lnTo>
                    <a:pt x="777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91" name="Freeform 58">
              <a:extLst>
                <a:ext uri="{FF2B5EF4-FFF2-40B4-BE49-F238E27FC236}">
                  <a16:creationId xmlns:a16="http://schemas.microsoft.com/office/drawing/2014/main" xmlns="" id="{9C8F132C-8DB7-4184-BC2F-3737EF8FD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3375025"/>
              <a:ext cx="976313" cy="1195387"/>
            </a:xfrm>
            <a:custGeom>
              <a:avLst/>
              <a:gdLst>
                <a:gd name="T0" fmla="*/ 0 w 615"/>
                <a:gd name="T1" fmla="*/ 753 h 753"/>
                <a:gd name="T2" fmla="*/ 399 w 615"/>
                <a:gd name="T3" fmla="*/ 0 h 753"/>
                <a:gd name="T4" fmla="*/ 615 w 615"/>
                <a:gd name="T5" fmla="*/ 753 h 753"/>
                <a:gd name="T6" fmla="*/ 0 w 615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753">
                  <a:moveTo>
                    <a:pt x="0" y="753"/>
                  </a:moveTo>
                  <a:lnTo>
                    <a:pt x="399" y="0"/>
                  </a:lnTo>
                  <a:lnTo>
                    <a:pt x="615" y="753"/>
                  </a:lnTo>
                  <a:lnTo>
                    <a:pt x="0" y="753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92" name="Freeform 59">
              <a:extLst>
                <a:ext uri="{FF2B5EF4-FFF2-40B4-BE49-F238E27FC236}">
                  <a16:creationId xmlns:a16="http://schemas.microsoft.com/office/drawing/2014/main" xmlns="" id="{3C3796C7-4733-40F6-93D1-883810983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" y="581025"/>
              <a:ext cx="1519238" cy="1857375"/>
            </a:xfrm>
            <a:custGeom>
              <a:avLst/>
              <a:gdLst>
                <a:gd name="T0" fmla="*/ 957 w 957"/>
                <a:gd name="T1" fmla="*/ 749 h 1170"/>
                <a:gd name="T2" fmla="*/ 793 w 957"/>
                <a:gd name="T3" fmla="*/ 1170 h 1170"/>
                <a:gd name="T4" fmla="*/ 0 w 957"/>
                <a:gd name="T5" fmla="*/ 0 h 1170"/>
                <a:gd name="T6" fmla="*/ 957 w 957"/>
                <a:gd name="T7" fmla="*/ 749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7" h="1170">
                  <a:moveTo>
                    <a:pt x="957" y="749"/>
                  </a:moveTo>
                  <a:lnTo>
                    <a:pt x="793" y="1170"/>
                  </a:lnTo>
                  <a:lnTo>
                    <a:pt x="0" y="0"/>
                  </a:lnTo>
                  <a:lnTo>
                    <a:pt x="957" y="749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93" name="Freeform 60">
              <a:extLst>
                <a:ext uri="{FF2B5EF4-FFF2-40B4-BE49-F238E27FC236}">
                  <a16:creationId xmlns:a16="http://schemas.microsoft.com/office/drawing/2014/main" xmlns="" id="{86081088-F824-4480-A457-F84D2B22C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1770063"/>
              <a:ext cx="1000125" cy="1604962"/>
            </a:xfrm>
            <a:custGeom>
              <a:avLst/>
              <a:gdLst>
                <a:gd name="T0" fmla="*/ 630 w 630"/>
                <a:gd name="T1" fmla="*/ 299 h 1011"/>
                <a:gd name="T2" fmla="*/ 19 w 630"/>
                <a:gd name="T3" fmla="*/ 1011 h 1011"/>
                <a:gd name="T4" fmla="*/ 0 w 630"/>
                <a:gd name="T5" fmla="*/ 0 h 1011"/>
                <a:gd name="T6" fmla="*/ 630 w 630"/>
                <a:gd name="T7" fmla="*/ 29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011">
                  <a:moveTo>
                    <a:pt x="630" y="299"/>
                  </a:moveTo>
                  <a:lnTo>
                    <a:pt x="19" y="1011"/>
                  </a:lnTo>
                  <a:lnTo>
                    <a:pt x="0" y="0"/>
                  </a:lnTo>
                  <a:lnTo>
                    <a:pt x="630" y="299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94" name="Freeform 61">
              <a:extLst>
                <a:ext uri="{FF2B5EF4-FFF2-40B4-BE49-F238E27FC236}">
                  <a16:creationId xmlns:a16="http://schemas.microsoft.com/office/drawing/2014/main" xmlns="" id="{EB56C885-52EB-4A77-8FE6-CAE00DDAC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382588"/>
              <a:ext cx="998538" cy="1860550"/>
            </a:xfrm>
            <a:custGeom>
              <a:avLst/>
              <a:gdLst>
                <a:gd name="T0" fmla="*/ 0 w 629"/>
                <a:gd name="T1" fmla="*/ 874 h 1172"/>
                <a:gd name="T2" fmla="*/ 328 w 629"/>
                <a:gd name="T3" fmla="*/ 0 h 1172"/>
                <a:gd name="T4" fmla="*/ 629 w 629"/>
                <a:gd name="T5" fmla="*/ 1172 h 1172"/>
                <a:gd name="T6" fmla="*/ 0 w 629"/>
                <a:gd name="T7" fmla="*/ 874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1172">
                  <a:moveTo>
                    <a:pt x="0" y="874"/>
                  </a:moveTo>
                  <a:lnTo>
                    <a:pt x="328" y="0"/>
                  </a:lnTo>
                  <a:lnTo>
                    <a:pt x="629" y="1172"/>
                  </a:lnTo>
                  <a:lnTo>
                    <a:pt x="0" y="874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95" name="Freeform 62">
              <a:extLst>
                <a:ext uri="{FF2B5EF4-FFF2-40B4-BE49-F238E27FC236}">
                  <a16:creationId xmlns:a16="http://schemas.microsoft.com/office/drawing/2014/main" xmlns="" id="{2F313D10-C675-4958-8EED-2E1016FCD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82588"/>
              <a:ext cx="1524000" cy="2509837"/>
            </a:xfrm>
            <a:custGeom>
              <a:avLst/>
              <a:gdLst>
                <a:gd name="T0" fmla="*/ 302 w 960"/>
                <a:gd name="T1" fmla="*/ 1173 h 1581"/>
                <a:gd name="T2" fmla="*/ 301 w 960"/>
                <a:gd name="T3" fmla="*/ 1172 h 1581"/>
                <a:gd name="T4" fmla="*/ 0 w 960"/>
                <a:gd name="T5" fmla="*/ 0 h 1581"/>
                <a:gd name="T6" fmla="*/ 960 w 960"/>
                <a:gd name="T7" fmla="*/ 1581 h 1581"/>
                <a:gd name="T8" fmla="*/ 302 w 960"/>
                <a:gd name="T9" fmla="*/ 1173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581">
                  <a:moveTo>
                    <a:pt x="302" y="1173"/>
                  </a:moveTo>
                  <a:lnTo>
                    <a:pt x="301" y="1172"/>
                  </a:lnTo>
                  <a:lnTo>
                    <a:pt x="0" y="0"/>
                  </a:lnTo>
                  <a:lnTo>
                    <a:pt x="960" y="1581"/>
                  </a:lnTo>
                  <a:lnTo>
                    <a:pt x="302" y="1173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96" name="Freeform 63">
              <a:extLst>
                <a:ext uri="{FF2B5EF4-FFF2-40B4-BE49-F238E27FC236}">
                  <a16:creationId xmlns:a16="http://schemas.microsoft.com/office/drawing/2014/main" xmlns="" id="{B07C8E17-6322-49B4-B5BE-BFF70BA00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063" y="379413"/>
              <a:ext cx="2224088" cy="2513012"/>
            </a:xfrm>
            <a:custGeom>
              <a:avLst/>
              <a:gdLst>
                <a:gd name="T0" fmla="*/ 1401 w 1401"/>
                <a:gd name="T1" fmla="*/ 1273 h 1583"/>
                <a:gd name="T2" fmla="*/ 960 w 1401"/>
                <a:gd name="T3" fmla="*/ 1583 h 1583"/>
                <a:gd name="T4" fmla="*/ 0 w 1401"/>
                <a:gd name="T5" fmla="*/ 2 h 1583"/>
                <a:gd name="T6" fmla="*/ 9 w 1401"/>
                <a:gd name="T7" fmla="*/ 0 h 1583"/>
                <a:gd name="T8" fmla="*/ 1401 w 1401"/>
                <a:gd name="T9" fmla="*/ 907 h 1583"/>
                <a:gd name="T10" fmla="*/ 1401 w 1401"/>
                <a:gd name="T11" fmla="*/ 1273 h 1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1" h="1583">
                  <a:moveTo>
                    <a:pt x="1401" y="1273"/>
                  </a:moveTo>
                  <a:lnTo>
                    <a:pt x="960" y="1583"/>
                  </a:lnTo>
                  <a:lnTo>
                    <a:pt x="0" y="2"/>
                  </a:lnTo>
                  <a:lnTo>
                    <a:pt x="9" y="0"/>
                  </a:lnTo>
                  <a:lnTo>
                    <a:pt x="1401" y="907"/>
                  </a:lnTo>
                  <a:lnTo>
                    <a:pt x="1401" y="1273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97" name="Freeform 64">
              <a:extLst>
                <a:ext uri="{FF2B5EF4-FFF2-40B4-BE49-F238E27FC236}">
                  <a16:creationId xmlns:a16="http://schemas.microsoft.com/office/drawing/2014/main" xmlns="" id="{84A0F775-8723-462A-94BE-7CE61BFD8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6350" y="379413"/>
              <a:ext cx="2209800" cy="1439862"/>
            </a:xfrm>
            <a:custGeom>
              <a:avLst/>
              <a:gdLst>
                <a:gd name="T0" fmla="*/ 1392 w 1392"/>
                <a:gd name="T1" fmla="*/ 907 h 907"/>
                <a:gd name="T2" fmla="*/ 0 w 1392"/>
                <a:gd name="T3" fmla="*/ 0 h 907"/>
                <a:gd name="T4" fmla="*/ 1392 w 1392"/>
                <a:gd name="T5" fmla="*/ 239 h 907"/>
                <a:gd name="T6" fmla="*/ 1392 w 1392"/>
                <a:gd name="T7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2" h="907">
                  <a:moveTo>
                    <a:pt x="1392" y="907"/>
                  </a:moveTo>
                  <a:lnTo>
                    <a:pt x="0" y="0"/>
                  </a:lnTo>
                  <a:lnTo>
                    <a:pt x="1392" y="239"/>
                  </a:lnTo>
                  <a:lnTo>
                    <a:pt x="1392" y="907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98" name="Freeform 65">
              <a:extLst>
                <a:ext uri="{FF2B5EF4-FFF2-40B4-BE49-F238E27FC236}">
                  <a16:creationId xmlns:a16="http://schemas.microsoft.com/office/drawing/2014/main" xmlns="" id="{2C16A8D9-CE72-49AD-9D60-9077C6D4B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400300"/>
              <a:ext cx="700088" cy="2170112"/>
            </a:xfrm>
            <a:custGeom>
              <a:avLst/>
              <a:gdLst>
                <a:gd name="T0" fmla="*/ 441 w 441"/>
                <a:gd name="T1" fmla="*/ 0 h 1367"/>
                <a:gd name="T2" fmla="*/ 0 w 441"/>
                <a:gd name="T3" fmla="*/ 310 h 1367"/>
                <a:gd name="T4" fmla="*/ 441 w 441"/>
                <a:gd name="T5" fmla="*/ 1367 h 1367"/>
                <a:gd name="T6" fmla="*/ 441 w 441"/>
                <a:gd name="T7" fmla="*/ 0 h 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1" h="1367">
                  <a:moveTo>
                    <a:pt x="441" y="0"/>
                  </a:moveTo>
                  <a:lnTo>
                    <a:pt x="0" y="310"/>
                  </a:lnTo>
                  <a:lnTo>
                    <a:pt x="441" y="1367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499" name="Freeform 66">
              <a:extLst>
                <a:ext uri="{FF2B5EF4-FFF2-40B4-BE49-F238E27FC236}">
                  <a16:creationId xmlns:a16="http://schemas.microsoft.com/office/drawing/2014/main" xmlns="" id="{8FD533D5-2DA7-49BD-A08C-7D3D5EEE3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88" y="2244725"/>
              <a:ext cx="1744663" cy="2325687"/>
            </a:xfrm>
            <a:custGeom>
              <a:avLst/>
              <a:gdLst>
                <a:gd name="T0" fmla="*/ 495 w 1099"/>
                <a:gd name="T1" fmla="*/ 1465 h 1465"/>
                <a:gd name="T2" fmla="*/ 1099 w 1099"/>
                <a:gd name="T3" fmla="*/ 1465 h 1465"/>
                <a:gd name="T4" fmla="*/ 658 w 1099"/>
                <a:gd name="T5" fmla="*/ 408 h 1465"/>
                <a:gd name="T6" fmla="*/ 0 w 1099"/>
                <a:gd name="T7" fmla="*/ 0 h 1465"/>
                <a:gd name="T8" fmla="*/ 495 w 1099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9" h="1465">
                  <a:moveTo>
                    <a:pt x="495" y="1465"/>
                  </a:moveTo>
                  <a:lnTo>
                    <a:pt x="1099" y="1465"/>
                  </a:lnTo>
                  <a:lnTo>
                    <a:pt x="658" y="408"/>
                  </a:lnTo>
                  <a:lnTo>
                    <a:pt x="0" y="0"/>
                  </a:lnTo>
                  <a:lnTo>
                    <a:pt x="495" y="1465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00" name="Freeform 67">
              <a:extLst>
                <a:ext uri="{FF2B5EF4-FFF2-40B4-BE49-F238E27FC236}">
                  <a16:creationId xmlns:a16="http://schemas.microsoft.com/office/drawing/2014/main" xmlns="" id="{54EB5B7D-9C1F-4AC5-967B-F18C57AB8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2244725"/>
              <a:ext cx="1755775" cy="2325687"/>
            </a:xfrm>
            <a:custGeom>
              <a:avLst/>
              <a:gdLst>
                <a:gd name="T0" fmla="*/ 744 w 1106"/>
                <a:gd name="T1" fmla="*/ 1465 h 1465"/>
                <a:gd name="T2" fmla="*/ 0 w 1106"/>
                <a:gd name="T3" fmla="*/ 712 h 1465"/>
                <a:gd name="T4" fmla="*/ 611 w 1106"/>
                <a:gd name="T5" fmla="*/ 0 h 1465"/>
                <a:gd name="T6" fmla="*/ 1106 w 1106"/>
                <a:gd name="T7" fmla="*/ 1465 h 1465"/>
                <a:gd name="T8" fmla="*/ 744 w 110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6" h="1465">
                  <a:moveTo>
                    <a:pt x="744" y="1465"/>
                  </a:moveTo>
                  <a:lnTo>
                    <a:pt x="0" y="712"/>
                  </a:lnTo>
                  <a:lnTo>
                    <a:pt x="611" y="0"/>
                  </a:lnTo>
                  <a:lnTo>
                    <a:pt x="1106" y="1465"/>
                  </a:lnTo>
                  <a:lnTo>
                    <a:pt x="744" y="1465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01" name="Freeform 68">
              <a:extLst>
                <a:ext uri="{FF2B5EF4-FFF2-40B4-BE49-F238E27FC236}">
                  <a16:creationId xmlns:a16="http://schemas.microsoft.com/office/drawing/2014/main" xmlns="" id="{D7213250-9D17-40F2-B57E-CD8426F9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1525" y="3375025"/>
              <a:ext cx="1181100" cy="1195387"/>
            </a:xfrm>
            <a:custGeom>
              <a:avLst/>
              <a:gdLst>
                <a:gd name="T0" fmla="*/ 216 w 744"/>
                <a:gd name="T1" fmla="*/ 753 h 753"/>
                <a:gd name="T2" fmla="*/ 744 w 744"/>
                <a:gd name="T3" fmla="*/ 753 h 753"/>
                <a:gd name="T4" fmla="*/ 0 w 744"/>
                <a:gd name="T5" fmla="*/ 0 h 753"/>
                <a:gd name="T6" fmla="*/ 216 w 744"/>
                <a:gd name="T7" fmla="*/ 753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4" h="753">
                  <a:moveTo>
                    <a:pt x="216" y="753"/>
                  </a:moveTo>
                  <a:lnTo>
                    <a:pt x="744" y="753"/>
                  </a:lnTo>
                  <a:lnTo>
                    <a:pt x="0" y="0"/>
                  </a:lnTo>
                  <a:lnTo>
                    <a:pt x="216" y="753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02" name="Freeform 69">
              <a:extLst>
                <a:ext uri="{FF2B5EF4-FFF2-40B4-BE49-F238E27FC236}">
                  <a16:creationId xmlns:a16="http://schemas.microsoft.com/office/drawing/2014/main" xmlns="" id="{C26700B0-0157-4497-B5F9-D8ECE71EB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113" y="2438400"/>
              <a:ext cx="633413" cy="2132012"/>
            </a:xfrm>
            <a:custGeom>
              <a:avLst/>
              <a:gdLst>
                <a:gd name="T0" fmla="*/ 0 w 399"/>
                <a:gd name="T1" fmla="*/ 1343 h 1343"/>
                <a:gd name="T2" fmla="*/ 399 w 399"/>
                <a:gd name="T3" fmla="*/ 591 h 1343"/>
                <a:gd name="T4" fmla="*/ 216 w 399"/>
                <a:gd name="T5" fmla="*/ 0 h 1343"/>
                <a:gd name="T6" fmla="*/ 0 w 399"/>
                <a:gd name="T7" fmla="*/ 1343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1343">
                  <a:moveTo>
                    <a:pt x="0" y="1343"/>
                  </a:moveTo>
                  <a:lnTo>
                    <a:pt x="399" y="591"/>
                  </a:lnTo>
                  <a:lnTo>
                    <a:pt x="216" y="0"/>
                  </a:lnTo>
                  <a:lnTo>
                    <a:pt x="0" y="1343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03" name="Freeform 70">
              <a:extLst>
                <a:ext uri="{FF2B5EF4-FFF2-40B4-BE49-F238E27FC236}">
                  <a16:creationId xmlns:a16="http://schemas.microsoft.com/office/drawing/2014/main" xmlns="" id="{2A30249C-BA21-45B0-A2B2-F6C169C2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1770063"/>
              <a:ext cx="290513" cy="1606550"/>
            </a:xfrm>
            <a:custGeom>
              <a:avLst/>
              <a:gdLst>
                <a:gd name="T0" fmla="*/ 183 w 183"/>
                <a:gd name="T1" fmla="*/ 1012 h 1012"/>
                <a:gd name="T2" fmla="*/ 183 w 183"/>
                <a:gd name="T3" fmla="*/ 1011 h 1012"/>
                <a:gd name="T4" fmla="*/ 164 w 183"/>
                <a:gd name="T5" fmla="*/ 0 h 1012"/>
                <a:gd name="T6" fmla="*/ 0 w 183"/>
                <a:gd name="T7" fmla="*/ 421 h 1012"/>
                <a:gd name="T8" fmla="*/ 183 w 183"/>
                <a:gd name="T9" fmla="*/ 10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012">
                  <a:moveTo>
                    <a:pt x="183" y="1012"/>
                  </a:moveTo>
                  <a:lnTo>
                    <a:pt x="183" y="1011"/>
                  </a:lnTo>
                  <a:lnTo>
                    <a:pt x="164" y="0"/>
                  </a:lnTo>
                  <a:lnTo>
                    <a:pt x="0" y="421"/>
                  </a:lnTo>
                  <a:lnTo>
                    <a:pt x="183" y="1012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04" name="Freeform 75">
              <a:extLst>
                <a:ext uri="{FF2B5EF4-FFF2-40B4-BE49-F238E27FC236}">
                  <a16:creationId xmlns:a16="http://schemas.microsoft.com/office/drawing/2014/main" xmlns="" id="{EFAB265E-3121-49EF-BB22-DC9FDE575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306513" cy="2249487"/>
            </a:xfrm>
            <a:custGeom>
              <a:avLst/>
              <a:gdLst>
                <a:gd name="T0" fmla="*/ 0 w 823"/>
                <a:gd name="T1" fmla="*/ 0 h 1417"/>
                <a:gd name="T2" fmla="*/ 125 w 823"/>
                <a:gd name="T3" fmla="*/ 1417 h 1417"/>
                <a:gd name="T4" fmla="*/ 823 w 823"/>
                <a:gd name="T5" fmla="*/ 1276 h 1417"/>
                <a:gd name="T6" fmla="*/ 0 w 823"/>
                <a:gd name="T7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3" h="1417">
                  <a:moveTo>
                    <a:pt x="0" y="0"/>
                  </a:moveTo>
                  <a:lnTo>
                    <a:pt x="125" y="1417"/>
                  </a:lnTo>
                  <a:lnTo>
                    <a:pt x="823" y="1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05" name="Freeform 76">
              <a:extLst>
                <a:ext uri="{FF2B5EF4-FFF2-40B4-BE49-F238E27FC236}">
                  <a16:creationId xmlns:a16="http://schemas.microsoft.com/office/drawing/2014/main" xmlns="" id="{86B86066-424D-40BB-99B0-A27AE04C3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638" y="2246313"/>
              <a:ext cx="1108075" cy="2324100"/>
            </a:xfrm>
            <a:custGeom>
              <a:avLst/>
              <a:gdLst>
                <a:gd name="T0" fmla="*/ 473 w 698"/>
                <a:gd name="T1" fmla="*/ 1464 h 1464"/>
                <a:gd name="T2" fmla="*/ 0 w 698"/>
                <a:gd name="T3" fmla="*/ 141 h 1464"/>
                <a:gd name="T4" fmla="*/ 698 w 698"/>
                <a:gd name="T5" fmla="*/ 0 h 1464"/>
                <a:gd name="T6" fmla="*/ 473 w 698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8" h="1464">
                  <a:moveTo>
                    <a:pt x="473" y="1464"/>
                  </a:moveTo>
                  <a:lnTo>
                    <a:pt x="0" y="141"/>
                  </a:lnTo>
                  <a:lnTo>
                    <a:pt x="698" y="0"/>
                  </a:lnTo>
                  <a:lnTo>
                    <a:pt x="473" y="1464"/>
                  </a:lnTo>
                  <a:close/>
                </a:path>
              </a:pathLst>
            </a:custGeom>
            <a:solidFill>
              <a:srgbClr val="21A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06" name="Freeform 77">
              <a:extLst>
                <a:ext uri="{FF2B5EF4-FFF2-40B4-BE49-F238E27FC236}">
                  <a16:creationId xmlns:a16="http://schemas.microsoft.com/office/drawing/2014/main" xmlns="" id="{AACAA999-48B6-408E-B838-5591389F3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470150"/>
              <a:ext cx="1279525" cy="2100262"/>
            </a:xfrm>
            <a:custGeom>
              <a:avLst/>
              <a:gdLst>
                <a:gd name="T0" fmla="*/ 0 w 806"/>
                <a:gd name="T1" fmla="*/ 651 h 1323"/>
                <a:gd name="T2" fmla="*/ 333 w 806"/>
                <a:gd name="T3" fmla="*/ 0 h 1323"/>
                <a:gd name="T4" fmla="*/ 806 w 806"/>
                <a:gd name="T5" fmla="*/ 1323 h 1323"/>
                <a:gd name="T6" fmla="*/ 0 w 806"/>
                <a:gd name="T7" fmla="*/ 651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1323">
                  <a:moveTo>
                    <a:pt x="0" y="651"/>
                  </a:moveTo>
                  <a:lnTo>
                    <a:pt x="333" y="0"/>
                  </a:lnTo>
                  <a:lnTo>
                    <a:pt x="806" y="1323"/>
                  </a:lnTo>
                  <a:lnTo>
                    <a:pt x="0" y="651"/>
                  </a:lnTo>
                  <a:close/>
                </a:path>
              </a:pathLst>
            </a:custGeom>
            <a:solidFill>
              <a:srgbClr val="298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07" name="Freeform 78">
              <a:extLst>
                <a:ext uri="{FF2B5EF4-FFF2-40B4-BE49-F238E27FC236}">
                  <a16:creationId xmlns:a16="http://schemas.microsoft.com/office/drawing/2014/main" xmlns="" id="{5C934319-FB4C-45AF-87A9-AFCB22F82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03613"/>
              <a:ext cx="1279525" cy="1066800"/>
            </a:xfrm>
            <a:custGeom>
              <a:avLst/>
              <a:gdLst>
                <a:gd name="T0" fmla="*/ 0 w 806"/>
                <a:gd name="T1" fmla="*/ 0 h 672"/>
                <a:gd name="T2" fmla="*/ 10 w 806"/>
                <a:gd name="T3" fmla="*/ 396 h 672"/>
                <a:gd name="T4" fmla="*/ 806 w 806"/>
                <a:gd name="T5" fmla="*/ 672 h 672"/>
                <a:gd name="T6" fmla="*/ 0 w 806"/>
                <a:gd name="T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672">
                  <a:moveTo>
                    <a:pt x="0" y="0"/>
                  </a:moveTo>
                  <a:lnTo>
                    <a:pt x="10" y="396"/>
                  </a:lnTo>
                  <a:lnTo>
                    <a:pt x="806" y="6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5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08" name="Freeform 82">
              <a:extLst>
                <a:ext uri="{FF2B5EF4-FFF2-40B4-BE49-F238E27FC236}">
                  <a16:creationId xmlns:a16="http://schemas.microsoft.com/office/drawing/2014/main" xmlns="" id="{C76142FD-7021-4534-BD06-0DCF6FC26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3268663"/>
              <a:ext cx="1014413" cy="1301750"/>
            </a:xfrm>
            <a:custGeom>
              <a:avLst/>
              <a:gdLst>
                <a:gd name="T0" fmla="*/ 0 w 639"/>
                <a:gd name="T1" fmla="*/ 820 h 820"/>
                <a:gd name="T2" fmla="*/ 416 w 639"/>
                <a:gd name="T3" fmla="*/ 0 h 820"/>
                <a:gd name="T4" fmla="*/ 639 w 639"/>
                <a:gd name="T5" fmla="*/ 820 h 820"/>
                <a:gd name="T6" fmla="*/ 0 w 639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820">
                  <a:moveTo>
                    <a:pt x="0" y="820"/>
                  </a:moveTo>
                  <a:lnTo>
                    <a:pt x="416" y="0"/>
                  </a:lnTo>
                  <a:lnTo>
                    <a:pt x="639" y="820"/>
                  </a:lnTo>
                  <a:lnTo>
                    <a:pt x="0" y="820"/>
                  </a:lnTo>
                  <a:close/>
                </a:path>
              </a:pathLst>
            </a:custGeom>
            <a:solidFill>
              <a:srgbClr val="93C5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09" name="Freeform 83">
              <a:extLst>
                <a:ext uri="{FF2B5EF4-FFF2-40B4-BE49-F238E27FC236}">
                  <a16:creationId xmlns:a16="http://schemas.microsoft.com/office/drawing/2014/main" xmlns="" id="{A0B2142B-45CD-4704-A1CC-72A2596E3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200" y="220663"/>
              <a:ext cx="1577975" cy="2025650"/>
            </a:xfrm>
            <a:custGeom>
              <a:avLst/>
              <a:gdLst>
                <a:gd name="T0" fmla="*/ 994 w 994"/>
                <a:gd name="T1" fmla="*/ 816 h 1276"/>
                <a:gd name="T2" fmla="*/ 823 w 994"/>
                <a:gd name="T3" fmla="*/ 1276 h 1276"/>
                <a:gd name="T4" fmla="*/ 0 w 994"/>
                <a:gd name="T5" fmla="*/ 0 h 1276"/>
                <a:gd name="T6" fmla="*/ 994 w 994"/>
                <a:gd name="T7" fmla="*/ 81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4" h="1276">
                  <a:moveTo>
                    <a:pt x="994" y="816"/>
                  </a:moveTo>
                  <a:lnTo>
                    <a:pt x="823" y="1276"/>
                  </a:lnTo>
                  <a:lnTo>
                    <a:pt x="0" y="0"/>
                  </a:lnTo>
                  <a:lnTo>
                    <a:pt x="994" y="816"/>
                  </a:lnTo>
                  <a:close/>
                </a:path>
              </a:pathLst>
            </a:custGeom>
            <a:solidFill>
              <a:srgbClr val="4CB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10" name="Freeform 84">
              <a:extLst>
                <a:ext uri="{FF2B5EF4-FFF2-40B4-BE49-F238E27FC236}">
                  <a16:creationId xmlns:a16="http://schemas.microsoft.com/office/drawing/2014/main" xmlns="" id="{6FC4682B-298C-4AF6-93C2-9BC3F13F2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1516063"/>
              <a:ext cx="1036638" cy="1752600"/>
            </a:xfrm>
            <a:custGeom>
              <a:avLst/>
              <a:gdLst>
                <a:gd name="T0" fmla="*/ 653 w 653"/>
                <a:gd name="T1" fmla="*/ 327 h 1104"/>
                <a:gd name="T2" fmla="*/ 20 w 653"/>
                <a:gd name="T3" fmla="*/ 1104 h 1104"/>
                <a:gd name="T4" fmla="*/ 0 w 653"/>
                <a:gd name="T5" fmla="*/ 0 h 1104"/>
                <a:gd name="T6" fmla="*/ 653 w 653"/>
                <a:gd name="T7" fmla="*/ 327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3" h="1104">
                  <a:moveTo>
                    <a:pt x="653" y="327"/>
                  </a:moveTo>
                  <a:lnTo>
                    <a:pt x="20" y="1104"/>
                  </a:lnTo>
                  <a:lnTo>
                    <a:pt x="0" y="0"/>
                  </a:lnTo>
                  <a:lnTo>
                    <a:pt x="653" y="327"/>
                  </a:lnTo>
                  <a:close/>
                </a:path>
              </a:pathLst>
            </a:custGeom>
            <a:solidFill>
              <a:srgbClr val="27A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11" name="Freeform 85">
              <a:extLst>
                <a:ext uri="{FF2B5EF4-FFF2-40B4-BE49-F238E27FC236}">
                  <a16:creationId xmlns:a16="http://schemas.microsoft.com/office/drawing/2014/main" xmlns="" id="{D1CCF8E3-0B7D-4D21-A231-F811732CB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75" y="6350"/>
              <a:ext cx="1035050" cy="2027237"/>
            </a:xfrm>
            <a:custGeom>
              <a:avLst/>
              <a:gdLst>
                <a:gd name="T0" fmla="*/ 0 w 652"/>
                <a:gd name="T1" fmla="*/ 951 h 1277"/>
                <a:gd name="T2" fmla="*/ 339 w 652"/>
                <a:gd name="T3" fmla="*/ 0 h 1277"/>
                <a:gd name="T4" fmla="*/ 652 w 652"/>
                <a:gd name="T5" fmla="*/ 1277 h 1277"/>
                <a:gd name="T6" fmla="*/ 0 w 652"/>
                <a:gd name="T7" fmla="*/ 95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2" h="1277">
                  <a:moveTo>
                    <a:pt x="0" y="951"/>
                  </a:moveTo>
                  <a:lnTo>
                    <a:pt x="339" y="0"/>
                  </a:lnTo>
                  <a:lnTo>
                    <a:pt x="652" y="1277"/>
                  </a:lnTo>
                  <a:lnTo>
                    <a:pt x="0" y="951"/>
                  </a:lnTo>
                  <a:close/>
                </a:path>
              </a:pathLst>
            </a:custGeom>
            <a:solidFill>
              <a:srgbClr val="65B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12" name="Freeform 86">
              <a:extLst>
                <a:ext uri="{FF2B5EF4-FFF2-40B4-BE49-F238E27FC236}">
                  <a16:creationId xmlns:a16="http://schemas.microsoft.com/office/drawing/2014/main" xmlns="" id="{84058CDA-5531-417D-BE02-006E6AAE8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6338" y="4763"/>
              <a:ext cx="1582738" cy="2736850"/>
            </a:xfrm>
            <a:custGeom>
              <a:avLst/>
              <a:gdLst>
                <a:gd name="T0" fmla="*/ 314 w 997"/>
                <a:gd name="T1" fmla="*/ 1279 h 1724"/>
                <a:gd name="T2" fmla="*/ 313 w 997"/>
                <a:gd name="T3" fmla="*/ 1278 h 1724"/>
                <a:gd name="T4" fmla="*/ 0 w 997"/>
                <a:gd name="T5" fmla="*/ 1 h 1724"/>
                <a:gd name="T6" fmla="*/ 2 w 997"/>
                <a:gd name="T7" fmla="*/ 0 h 1724"/>
                <a:gd name="T8" fmla="*/ 997 w 997"/>
                <a:gd name="T9" fmla="*/ 1724 h 1724"/>
                <a:gd name="T10" fmla="*/ 314 w 997"/>
                <a:gd name="T11" fmla="*/ 127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7" h="1724">
                  <a:moveTo>
                    <a:pt x="314" y="1279"/>
                  </a:moveTo>
                  <a:lnTo>
                    <a:pt x="313" y="1278"/>
                  </a:lnTo>
                  <a:lnTo>
                    <a:pt x="0" y="1"/>
                  </a:lnTo>
                  <a:lnTo>
                    <a:pt x="2" y="0"/>
                  </a:lnTo>
                  <a:lnTo>
                    <a:pt x="997" y="1724"/>
                  </a:lnTo>
                  <a:lnTo>
                    <a:pt x="314" y="1279"/>
                  </a:lnTo>
                  <a:close/>
                </a:path>
              </a:pathLst>
            </a:custGeom>
            <a:solidFill>
              <a:srgbClr val="F4E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13" name="Freeform 87">
              <a:extLst>
                <a:ext uri="{FF2B5EF4-FFF2-40B4-BE49-F238E27FC236}">
                  <a16:creationId xmlns:a16="http://schemas.microsoft.com/office/drawing/2014/main" xmlns="" id="{9E25020A-CB07-4FEC-B0CB-EE75DA8D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0"/>
              <a:ext cx="2306638" cy="2741612"/>
            </a:xfrm>
            <a:custGeom>
              <a:avLst/>
              <a:gdLst>
                <a:gd name="T0" fmla="*/ 1453 w 1453"/>
                <a:gd name="T1" fmla="*/ 1389 h 1727"/>
                <a:gd name="T2" fmla="*/ 995 w 1453"/>
                <a:gd name="T3" fmla="*/ 1727 h 1727"/>
                <a:gd name="T4" fmla="*/ 0 w 1453"/>
                <a:gd name="T5" fmla="*/ 3 h 1727"/>
                <a:gd name="T6" fmla="*/ 8 w 1453"/>
                <a:gd name="T7" fmla="*/ 0 h 1727"/>
                <a:gd name="T8" fmla="*/ 1453 w 1453"/>
                <a:gd name="T9" fmla="*/ 989 h 1727"/>
                <a:gd name="T10" fmla="*/ 1453 w 1453"/>
                <a:gd name="T11" fmla="*/ 1389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3" h="1727">
                  <a:moveTo>
                    <a:pt x="1453" y="1389"/>
                  </a:moveTo>
                  <a:lnTo>
                    <a:pt x="995" y="1727"/>
                  </a:lnTo>
                  <a:lnTo>
                    <a:pt x="0" y="3"/>
                  </a:lnTo>
                  <a:lnTo>
                    <a:pt x="8" y="0"/>
                  </a:lnTo>
                  <a:lnTo>
                    <a:pt x="1453" y="989"/>
                  </a:lnTo>
                  <a:lnTo>
                    <a:pt x="1453" y="1389"/>
                  </a:lnTo>
                  <a:close/>
                </a:path>
              </a:pathLst>
            </a:custGeom>
            <a:solidFill>
              <a:srgbClr val="E58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14" name="Freeform 88">
              <a:extLst>
                <a:ext uri="{FF2B5EF4-FFF2-40B4-BE49-F238E27FC236}">
                  <a16:creationId xmlns:a16="http://schemas.microsoft.com/office/drawing/2014/main" xmlns="" id="{6A73C08B-C4BF-4F51-8687-404DD9FCE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213" y="0"/>
              <a:ext cx="2293938" cy="1570037"/>
            </a:xfrm>
            <a:custGeom>
              <a:avLst/>
              <a:gdLst>
                <a:gd name="T0" fmla="*/ 1445 w 1445"/>
                <a:gd name="T1" fmla="*/ 989 h 989"/>
                <a:gd name="T2" fmla="*/ 0 w 1445"/>
                <a:gd name="T3" fmla="*/ 0 h 989"/>
                <a:gd name="T4" fmla="*/ 1445 w 1445"/>
                <a:gd name="T5" fmla="*/ 262 h 989"/>
                <a:gd name="T6" fmla="*/ 1445 w 1445"/>
                <a:gd name="T7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5" h="989">
                  <a:moveTo>
                    <a:pt x="1445" y="989"/>
                  </a:moveTo>
                  <a:lnTo>
                    <a:pt x="0" y="0"/>
                  </a:lnTo>
                  <a:lnTo>
                    <a:pt x="1445" y="262"/>
                  </a:lnTo>
                  <a:lnTo>
                    <a:pt x="1445" y="989"/>
                  </a:lnTo>
                  <a:close/>
                </a:path>
              </a:pathLst>
            </a:custGeom>
            <a:solidFill>
              <a:srgbClr val="E25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15" name="Freeform 89">
              <a:extLst>
                <a:ext uri="{FF2B5EF4-FFF2-40B4-BE49-F238E27FC236}">
                  <a16:creationId xmlns:a16="http://schemas.microsoft.com/office/drawing/2014/main" xmlns="" id="{7F8D1EC1-CC57-47D0-8421-306AB8122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075" y="2205038"/>
              <a:ext cx="727075" cy="2365375"/>
            </a:xfrm>
            <a:custGeom>
              <a:avLst/>
              <a:gdLst>
                <a:gd name="T0" fmla="*/ 458 w 458"/>
                <a:gd name="T1" fmla="*/ 0 h 1490"/>
                <a:gd name="T2" fmla="*/ 0 w 458"/>
                <a:gd name="T3" fmla="*/ 338 h 1490"/>
                <a:gd name="T4" fmla="*/ 458 w 458"/>
                <a:gd name="T5" fmla="*/ 1490 h 1490"/>
                <a:gd name="T6" fmla="*/ 458 w 458"/>
                <a:gd name="T7" fmla="*/ 0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8" h="1490">
                  <a:moveTo>
                    <a:pt x="458" y="0"/>
                  </a:moveTo>
                  <a:lnTo>
                    <a:pt x="0" y="338"/>
                  </a:lnTo>
                  <a:lnTo>
                    <a:pt x="458" y="149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4C5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16" name="Freeform 90">
              <a:extLst>
                <a:ext uri="{FF2B5EF4-FFF2-40B4-BE49-F238E27FC236}">
                  <a16:creationId xmlns:a16="http://schemas.microsoft.com/office/drawing/2014/main" xmlns="" id="{ECAFECD4-63D4-4A30-BEA4-BEF438F96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4813" y="2035175"/>
              <a:ext cx="1811338" cy="2535237"/>
            </a:xfrm>
            <a:custGeom>
              <a:avLst/>
              <a:gdLst>
                <a:gd name="T0" fmla="*/ 514 w 1141"/>
                <a:gd name="T1" fmla="*/ 1597 h 1597"/>
                <a:gd name="T2" fmla="*/ 1141 w 1141"/>
                <a:gd name="T3" fmla="*/ 1597 h 1597"/>
                <a:gd name="T4" fmla="*/ 683 w 1141"/>
                <a:gd name="T5" fmla="*/ 445 h 1597"/>
                <a:gd name="T6" fmla="*/ 0 w 1141"/>
                <a:gd name="T7" fmla="*/ 0 h 1597"/>
                <a:gd name="T8" fmla="*/ 514 w 1141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597">
                  <a:moveTo>
                    <a:pt x="514" y="1597"/>
                  </a:moveTo>
                  <a:lnTo>
                    <a:pt x="1141" y="1597"/>
                  </a:lnTo>
                  <a:lnTo>
                    <a:pt x="683" y="445"/>
                  </a:lnTo>
                  <a:lnTo>
                    <a:pt x="0" y="0"/>
                  </a:lnTo>
                  <a:lnTo>
                    <a:pt x="514" y="1597"/>
                  </a:lnTo>
                  <a:close/>
                </a:path>
              </a:pathLst>
            </a:custGeom>
            <a:solidFill>
              <a:srgbClr val="E7AC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17" name="Freeform 91">
              <a:extLst>
                <a:ext uri="{FF2B5EF4-FFF2-40B4-BE49-F238E27FC236}">
                  <a16:creationId xmlns:a16="http://schemas.microsoft.com/office/drawing/2014/main" xmlns="" id="{BAC74DD9-6A02-43A8-992E-448A5D767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2035175"/>
              <a:ext cx="1820863" cy="2535237"/>
            </a:xfrm>
            <a:custGeom>
              <a:avLst/>
              <a:gdLst>
                <a:gd name="T0" fmla="*/ 771 w 1147"/>
                <a:gd name="T1" fmla="*/ 1597 h 1597"/>
                <a:gd name="T2" fmla="*/ 0 w 1147"/>
                <a:gd name="T3" fmla="*/ 777 h 1597"/>
                <a:gd name="T4" fmla="*/ 633 w 1147"/>
                <a:gd name="T5" fmla="*/ 0 h 1597"/>
                <a:gd name="T6" fmla="*/ 1147 w 1147"/>
                <a:gd name="T7" fmla="*/ 1597 h 1597"/>
                <a:gd name="T8" fmla="*/ 771 w 1147"/>
                <a:gd name="T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7" h="1597">
                  <a:moveTo>
                    <a:pt x="771" y="1597"/>
                  </a:moveTo>
                  <a:lnTo>
                    <a:pt x="0" y="777"/>
                  </a:lnTo>
                  <a:lnTo>
                    <a:pt x="633" y="0"/>
                  </a:lnTo>
                  <a:lnTo>
                    <a:pt x="1147" y="1597"/>
                  </a:lnTo>
                  <a:lnTo>
                    <a:pt x="771" y="1597"/>
                  </a:lnTo>
                  <a:close/>
                </a:path>
              </a:pathLst>
            </a:custGeom>
            <a:solidFill>
              <a:srgbClr val="E9DB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18" name="Freeform 92">
              <a:extLst>
                <a:ext uri="{FF2B5EF4-FFF2-40B4-BE49-F238E27FC236}">
                  <a16:creationId xmlns:a16="http://schemas.microsoft.com/office/drawing/2014/main" xmlns="" id="{457508E3-DDFC-43FF-89CF-D3BB2D0A9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925" y="3268663"/>
              <a:ext cx="1223963" cy="1301750"/>
            </a:xfrm>
            <a:custGeom>
              <a:avLst/>
              <a:gdLst>
                <a:gd name="T0" fmla="*/ 223 w 771"/>
                <a:gd name="T1" fmla="*/ 820 h 820"/>
                <a:gd name="T2" fmla="*/ 771 w 771"/>
                <a:gd name="T3" fmla="*/ 820 h 820"/>
                <a:gd name="T4" fmla="*/ 0 w 771"/>
                <a:gd name="T5" fmla="*/ 0 h 820"/>
                <a:gd name="T6" fmla="*/ 223 w 771"/>
                <a:gd name="T7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1" h="820">
                  <a:moveTo>
                    <a:pt x="223" y="820"/>
                  </a:moveTo>
                  <a:lnTo>
                    <a:pt x="771" y="820"/>
                  </a:lnTo>
                  <a:lnTo>
                    <a:pt x="0" y="0"/>
                  </a:lnTo>
                  <a:lnTo>
                    <a:pt x="223" y="820"/>
                  </a:lnTo>
                  <a:close/>
                </a:path>
              </a:pathLst>
            </a:custGeom>
            <a:solidFill>
              <a:srgbClr val="B2C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19" name="Freeform 93">
              <a:extLst>
                <a:ext uri="{FF2B5EF4-FFF2-40B4-BE49-F238E27FC236}">
                  <a16:creationId xmlns:a16="http://schemas.microsoft.com/office/drawing/2014/main" xmlns="" id="{1B089D3B-FEDD-44D8-8650-19307D887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46313"/>
              <a:ext cx="658813" cy="2324100"/>
            </a:xfrm>
            <a:custGeom>
              <a:avLst/>
              <a:gdLst>
                <a:gd name="T0" fmla="*/ 0 w 415"/>
                <a:gd name="T1" fmla="*/ 1464 h 1464"/>
                <a:gd name="T2" fmla="*/ 415 w 415"/>
                <a:gd name="T3" fmla="*/ 644 h 1464"/>
                <a:gd name="T4" fmla="*/ 225 w 415"/>
                <a:gd name="T5" fmla="*/ 0 h 1464"/>
                <a:gd name="T6" fmla="*/ 0 w 415"/>
                <a:gd name="T7" fmla="*/ 1464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5" h="1464">
                  <a:moveTo>
                    <a:pt x="0" y="1464"/>
                  </a:moveTo>
                  <a:lnTo>
                    <a:pt x="415" y="644"/>
                  </a:lnTo>
                  <a:lnTo>
                    <a:pt x="225" y="0"/>
                  </a:lnTo>
                  <a:lnTo>
                    <a:pt x="0" y="1464"/>
                  </a:lnTo>
                  <a:close/>
                </a:path>
              </a:pathLst>
            </a:custGeom>
            <a:solidFill>
              <a:srgbClr val="148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20" name="Freeform 94">
              <a:extLst>
                <a:ext uri="{FF2B5EF4-FFF2-40B4-BE49-F238E27FC236}">
                  <a16:creationId xmlns:a16="http://schemas.microsoft.com/office/drawing/2014/main" xmlns="" id="{04A50F33-4F16-4D3F-8877-512777D70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6713" y="1516063"/>
              <a:ext cx="303213" cy="1752600"/>
            </a:xfrm>
            <a:custGeom>
              <a:avLst/>
              <a:gdLst>
                <a:gd name="T0" fmla="*/ 190 w 191"/>
                <a:gd name="T1" fmla="*/ 1104 h 1104"/>
                <a:gd name="T2" fmla="*/ 191 w 191"/>
                <a:gd name="T3" fmla="*/ 1104 h 1104"/>
                <a:gd name="T4" fmla="*/ 171 w 191"/>
                <a:gd name="T5" fmla="*/ 0 h 1104"/>
                <a:gd name="T6" fmla="*/ 0 w 191"/>
                <a:gd name="T7" fmla="*/ 460 h 1104"/>
                <a:gd name="T8" fmla="*/ 190 w 191"/>
                <a:gd name="T9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104">
                  <a:moveTo>
                    <a:pt x="190" y="1104"/>
                  </a:moveTo>
                  <a:lnTo>
                    <a:pt x="191" y="1104"/>
                  </a:lnTo>
                  <a:lnTo>
                    <a:pt x="171" y="0"/>
                  </a:lnTo>
                  <a:lnTo>
                    <a:pt x="0" y="460"/>
                  </a:lnTo>
                  <a:lnTo>
                    <a:pt x="190" y="1104"/>
                  </a:lnTo>
                  <a:close/>
                </a:path>
              </a:pathLst>
            </a:custGeom>
            <a:solidFill>
              <a:srgbClr val="246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521" name="Oval 104">
              <a:extLst>
                <a:ext uri="{FF2B5EF4-FFF2-40B4-BE49-F238E27FC236}">
                  <a16:creationId xmlns:a16="http://schemas.microsoft.com/office/drawing/2014/main" xmlns="" id="{7A366181-5BB0-4A3F-A4EA-0C711FAF5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" y="356552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522" name="Oval 105">
              <a:extLst>
                <a:ext uri="{FF2B5EF4-FFF2-40B4-BE49-F238E27FC236}">
                  <a16:creationId xmlns:a16="http://schemas.microsoft.com/office/drawing/2014/main" xmlns="" id="{39F6569A-0A28-45D5-8C1D-43491BB54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1132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523" name="Oval 106">
              <a:extLst>
                <a:ext uri="{FF2B5EF4-FFF2-40B4-BE49-F238E27FC236}">
                  <a16:creationId xmlns:a16="http://schemas.microsoft.com/office/drawing/2014/main" xmlns="" id="{39438401-4F41-4886-849E-B375E25C5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" y="2611438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524" name="Oval 107">
              <a:extLst>
                <a:ext uri="{FF2B5EF4-FFF2-40B4-BE49-F238E27FC236}">
                  <a16:creationId xmlns:a16="http://schemas.microsoft.com/office/drawing/2014/main" xmlns="" id="{D355B966-9D1C-4CB8-A23A-F00C42DC4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325" y="23907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525" name="Oval 108">
              <a:extLst>
                <a:ext uri="{FF2B5EF4-FFF2-40B4-BE49-F238E27FC236}">
                  <a16:creationId xmlns:a16="http://schemas.microsoft.com/office/drawing/2014/main" xmlns="" id="{D9518FEB-C666-42F9-8544-4C81261B1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0725" y="1717675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526" name="Oval 109">
              <a:extLst>
                <a:ext uri="{FF2B5EF4-FFF2-40B4-BE49-F238E27FC236}">
                  <a16:creationId xmlns:a16="http://schemas.microsoft.com/office/drawing/2014/main" xmlns="" id="{22AD1300-8594-427E-AA55-E67390757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25" y="3325813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527" name="Oval 110">
              <a:extLst>
                <a:ext uri="{FF2B5EF4-FFF2-40B4-BE49-F238E27FC236}">
                  <a16:creationId xmlns:a16="http://schemas.microsoft.com/office/drawing/2014/main" xmlns="" id="{E9F797B5-6A3B-479C-9FBB-7361D03AA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9738" y="2205038"/>
              <a:ext cx="58738" cy="79375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  <p:sp>
          <p:nvSpPr>
            <p:cNvPr id="18528" name="Oval 111">
              <a:extLst>
                <a:ext uri="{FF2B5EF4-FFF2-40B4-BE49-F238E27FC236}">
                  <a16:creationId xmlns:a16="http://schemas.microsoft.com/office/drawing/2014/main" xmlns="" id="{92497702-C8E0-4534-998D-72F678A8E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313" y="2819400"/>
              <a:ext cx="58738" cy="77787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18529" name="文本框 2">
            <a:extLst>
              <a:ext uri="{FF2B5EF4-FFF2-40B4-BE49-F238E27FC236}">
                <a16:creationId xmlns:a16="http://schemas.microsoft.com/office/drawing/2014/main" xmlns="" id="{CA0B7C1F-66D0-4443-A58C-A5BC20282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506413"/>
            <a:ext cx="48847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57200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学会借鉴</a:t>
            </a:r>
          </a:p>
        </p:txBody>
      </p:sp>
      <p:sp>
        <p:nvSpPr>
          <p:cNvPr id="18530" name="椭圆 223">
            <a:extLst>
              <a:ext uri="{FF2B5EF4-FFF2-40B4-BE49-F238E27FC236}">
                <a16:creationId xmlns:a16="http://schemas.microsoft.com/office/drawing/2014/main" xmlns="" id="{C65B8749-BCD8-42D3-BA71-BA73A2ECF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943100"/>
            <a:ext cx="3668713" cy="3668713"/>
          </a:xfrm>
          <a:prstGeom prst="ellipse">
            <a:avLst/>
          </a:prstGeom>
          <a:solidFill>
            <a:srgbClr val="5BBFB5">
              <a:alpha val="5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31" name="矩形 226">
            <a:extLst>
              <a:ext uri="{FF2B5EF4-FFF2-40B4-BE49-F238E27FC236}">
                <a16:creationId xmlns:a16="http://schemas.microsoft.com/office/drawing/2014/main" xmlns="" id="{BC95D70F-E10F-4CA9-9BD3-9D067CED9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44" y="3100920"/>
            <a:ext cx="316476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如果说我看得比别人更远些，那是因为我站在巨人的肩膀上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		——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牛顿</a:t>
            </a:r>
          </a:p>
        </p:txBody>
      </p:sp>
    </p:spTree>
  </p:cSld>
  <p:clrMapOvr>
    <a:masterClrMapping/>
  </p:clrMapOvr>
  <p:transition spd="slow" advClick="0" advTm="3000">
    <p:fade/>
  </p:transition>
</p:sld>
</file>

<file path=ppt/theme/theme1.xml><?xml version="1.0" encoding="utf-8"?>
<a:theme xmlns:a="http://schemas.openxmlformats.org/drawingml/2006/main" name="半成品网络学院  https://tao13.taobao.com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</TotalTime>
  <Pages>0</Pages>
  <Words>562</Words>
  <Characters>0</Characters>
  <Application>Microsoft Office PowerPoint</Application>
  <DocSecurity>0</DocSecurity>
  <PresentationFormat>自定义</PresentationFormat>
  <Lines>0</Lines>
  <Paragraphs>70</Paragraphs>
  <Slides>17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半成品网络学院  https://tao13.taobao.com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Marspanda</dc:creator>
  <cp:keywords/>
  <dc:description/>
  <cp:lastModifiedBy>user</cp:lastModifiedBy>
  <cp:revision>56</cp:revision>
  <dcterms:created xsi:type="dcterms:W3CDTF">2017-04-26T08:16:35Z</dcterms:created>
  <dcterms:modified xsi:type="dcterms:W3CDTF">2019-09-03T09:00:20Z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